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64" r:id="rId5"/>
    <p:sldId id="261" r:id="rId6"/>
    <p:sldId id="262" r:id="rId7"/>
    <p:sldId id="263" r:id="rId8"/>
    <p:sldId id="265" r:id="rId9"/>
    <p:sldId id="275" r:id="rId10"/>
    <p:sldId id="272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283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82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220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31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362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869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60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72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53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50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6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3833-1399-4EDC-84D8-DA1E6FE0E5F5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7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A8EC19-0A0F-496B-A43E-4ABDF6DC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POZDRAVLJEN </a:t>
            </a:r>
            <a:r>
              <a:rPr lang="sl-SI" dirty="0" err="1"/>
              <a:t>Tijan</a:t>
            </a:r>
            <a:r>
              <a:rPr lang="sl-SI" dirty="0"/>
              <a:t>!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626F05A-053C-4BCA-A276-FC062162193F}"/>
              </a:ext>
            </a:extLst>
          </p:cNvPr>
          <p:cNvSpPr txBox="1"/>
          <p:nvPr/>
        </p:nvSpPr>
        <p:spPr>
          <a:xfrm>
            <a:off x="5478586" y="2349925"/>
            <a:ext cx="6064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/>
          </a:p>
          <a:p>
            <a:r>
              <a:rPr lang="sl-SI" sz="2400" dirty="0"/>
              <a:t>Sledi POWERPOINT predstavitvi.</a:t>
            </a:r>
          </a:p>
          <a:p>
            <a:r>
              <a:rPr lang="sl-SI" sz="2400" dirty="0"/>
              <a:t>Poglej PPT, izvedi eksperimente in prepiši samo povzetek na koncu!</a:t>
            </a:r>
          </a:p>
          <a:p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u="sng" dirty="0"/>
          </a:p>
          <a:p>
            <a:r>
              <a:rPr lang="sl-SI" dirty="0"/>
              <a:t>Lepo te pozdravlja, učiteljica Nina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68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CFB3-EF0D-4B7E-A320-66FE5F89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POVZETEK</a:t>
            </a:r>
            <a:br>
              <a:rPr lang="sl-SI" dirty="0"/>
            </a:br>
            <a:br>
              <a:rPr lang="sl-SI" dirty="0"/>
            </a:br>
            <a:r>
              <a:rPr lang="sl-SI" dirty="0">
                <a:solidFill>
                  <a:srgbClr val="FF0000"/>
                </a:solidFill>
              </a:rPr>
              <a:t>(Zapiši v zvezek!)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D692CC-264C-4DFB-97C6-45C0AD574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25"/>
          <a:stretch/>
        </p:blipFill>
        <p:spPr>
          <a:xfrm>
            <a:off x="4786013" y="1992924"/>
            <a:ext cx="6820023" cy="3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3AAD85-5FD1-4A84-B280-83E7CD81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Svoje delo mi do petka pošlji po e- pošti!</a:t>
            </a:r>
          </a:p>
        </p:txBody>
      </p:sp>
      <p:pic>
        <p:nvPicPr>
          <p:cNvPr id="4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62781A3-29B3-4E12-8637-1B9C5032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98645" y="2903730"/>
            <a:ext cx="2649416" cy="39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A1FB2DD-F939-4CBA-ABDB-29E35D8B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306E72-4678-4841-A0F6-AFEECD9F4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8E5FF42C-D098-4EE3-B636-744F9A270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D3A105A7-0F44-492C-A33A-D5661AD9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42B5C533-8981-49E3-A535-D0CADF931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D39599A7-F061-4457-8C3F-62809355A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A6B43EB1-CA60-4B9E-8D27-9B0887B87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08D2414E-0DA7-4C56-95E1-F3926EED8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19966D48-4ACC-4AC0-9C9D-49F57671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15EC7369-59DF-4C60-B0E3-ECF88497A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81EB7200-856D-431E-BB9C-51206BE1D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8BA702C9-BDE5-4D2B-B486-68C8730EE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46F8467-DA99-4476-A5FB-FB938291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1D3F243-9E9C-4242-967D-A546E642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6917902-FC8A-4D60-8048-3DFBD3E2E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995A7C48-2EB6-4969-B323-7D607A3E0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71E39251-94EA-466C-8167-2552A4CA1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F9AEAFF2-BFAC-48E1-8038-788124020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F87BFF95-3D1E-45B2-945C-CFAFEC3D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E79531B4-B233-4802-8EDF-96C75D042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01E8A3D8-8FFF-4C3A-BA7F-D11B1C616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BB06CC-48BD-4621-A671-5502A7BF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13B6631-6FCE-48BF-B70E-387713D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39">
              <a:extLst>
                <a:ext uri="{FF2B5EF4-FFF2-40B4-BE49-F238E27FC236}">
                  <a16:creationId xmlns:a16="http://schemas.microsoft.com/office/drawing/2014/main" id="{DDB93067-F481-441A-A376-C0E7513B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2CBF682-D16A-42C2-8992-90C6D1CF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D620F2-BC62-45E0-9BA6-9181EE426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5" y="2075504"/>
            <a:ext cx="3654569" cy="2042725"/>
          </a:xfrm>
        </p:spPr>
        <p:txBody>
          <a:bodyPr>
            <a:normAutofit/>
          </a:bodyPr>
          <a:lstStyle/>
          <a:p>
            <a:r>
              <a:rPr lang="sl-SI" b="1"/>
              <a:t>OBDELAVA PAPIRJA</a:t>
            </a:r>
            <a:endParaRPr lang="sl-SI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E208E-1B03-495F-83DF-BD430D490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7" y="4202728"/>
            <a:ext cx="3654568" cy="1026125"/>
          </a:xfrm>
        </p:spPr>
        <p:txBody>
          <a:bodyPr>
            <a:normAutofit/>
          </a:bodyPr>
          <a:lstStyle/>
          <a:p>
            <a:r>
              <a:rPr lang="sl-SI"/>
              <a:t>6. razred</a:t>
            </a:r>
            <a:endParaRPr lang="sl-SI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7B753C6-0598-4947-9B65-3AD74C77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Origami Paper 15x15cm 100's Plain - ZartArt Catalogue">
            <a:extLst>
              <a:ext uri="{FF2B5EF4-FFF2-40B4-BE49-F238E27FC236}">
                <a16:creationId xmlns:a16="http://schemas.microsoft.com/office/drawing/2014/main" id="{D05C09A7-1E5A-4E53-85B3-5F9806E4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262" y="863038"/>
            <a:ext cx="6120318" cy="51410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9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1653" y="184186"/>
            <a:ext cx="10058400" cy="1918934"/>
          </a:xfrm>
        </p:spPr>
        <p:txBody>
          <a:bodyPr>
            <a:normAutofit/>
          </a:bodyPr>
          <a:lstStyle/>
          <a:p>
            <a:pPr algn="just"/>
            <a:r>
              <a:rPr lang="sl-SI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katere načine lahko obdelujemo papir?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7030791" y="1512357"/>
            <a:ext cx="4987917" cy="760650"/>
          </a:xfrm>
        </p:spPr>
        <p:txBody>
          <a:bodyPr>
            <a:normAutofit fontScale="92500"/>
          </a:bodyPr>
          <a:lstStyle/>
          <a:p>
            <a:r>
              <a:rPr lang="sl-SI" dirty="0"/>
              <a:t>Papir lahko obdelujemo na različne načine in tako spreminjamo njegovo obliko in lastnosti.</a:t>
            </a: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64617" y="3269148"/>
            <a:ext cx="225014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TRGANJE</a:t>
            </a:r>
          </a:p>
          <a:p>
            <a:endParaRPr lang="sl-SI" sz="2500" b="1" dirty="0">
              <a:solidFill>
                <a:srgbClr val="00B050"/>
              </a:solidFill>
            </a:endParaRPr>
          </a:p>
          <a:p>
            <a:r>
              <a:rPr lang="sl-SI" dirty="0"/>
              <a:t>V katero smer se </a:t>
            </a:r>
          </a:p>
          <a:p>
            <a:r>
              <a:rPr lang="sl-SI" dirty="0"/>
              <a:t>papir lepše trga?</a:t>
            </a:r>
          </a:p>
          <a:p>
            <a:endParaRPr lang="sl-SI" dirty="0"/>
          </a:p>
          <a:p>
            <a:r>
              <a:rPr lang="sl-SI" b="1" dirty="0">
                <a:solidFill>
                  <a:srgbClr val="00B050"/>
                </a:solidFill>
              </a:rPr>
              <a:t>V smeri vlaken.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791641" y="2674729"/>
            <a:ext cx="3866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REZANJE</a:t>
            </a:r>
          </a:p>
          <a:p>
            <a:pPr marL="342900" indent="-342900">
              <a:buAutoNum type="alphaLcParenR"/>
            </a:pPr>
            <a:r>
              <a:rPr lang="sl-SI" b="1" dirty="0">
                <a:solidFill>
                  <a:srgbClr val="7030A0"/>
                </a:solidFill>
              </a:rPr>
              <a:t>ročno</a:t>
            </a:r>
            <a:r>
              <a:rPr lang="sl-SI" dirty="0"/>
              <a:t> </a:t>
            </a:r>
            <a:r>
              <a:rPr lang="sl-SI" dirty="0">
                <a:sym typeface="Wingdings" panose="05000000000000000000" pitchFamily="2" charset="2"/>
              </a:rPr>
              <a:t> striženje </a:t>
            </a:r>
            <a:endParaRPr lang="sl-SI" dirty="0"/>
          </a:p>
          <a:p>
            <a:pPr marL="342900" indent="-342900">
              <a:buAutoNum type="alphaLcParenR"/>
            </a:pPr>
            <a:r>
              <a:rPr lang="sl-SI" b="1" dirty="0">
                <a:solidFill>
                  <a:srgbClr val="7030A0"/>
                </a:solidFill>
              </a:rPr>
              <a:t>strojno</a:t>
            </a:r>
          </a:p>
          <a:p>
            <a:pPr marL="342900" indent="-342900">
              <a:buAutoNum type="alphaLcParenR"/>
            </a:pPr>
            <a:endParaRPr lang="sl-SI" dirty="0"/>
          </a:p>
          <a:p>
            <a:endParaRPr lang="sl-SI" dirty="0"/>
          </a:p>
          <a:p>
            <a:r>
              <a:rPr lang="sl-SI" dirty="0"/>
              <a:t>Orodja:</a:t>
            </a:r>
          </a:p>
          <a:p>
            <a:pPr marL="285750" indent="-285750">
              <a:buFontTx/>
              <a:buChar char="-"/>
            </a:pPr>
            <a:r>
              <a:rPr lang="sl-SI" dirty="0"/>
              <a:t>škarje</a:t>
            </a:r>
          </a:p>
          <a:p>
            <a:pPr marL="285750" indent="-285750">
              <a:buFontTx/>
              <a:buChar char="-"/>
            </a:pPr>
            <a:r>
              <a:rPr lang="sl-SI" dirty="0"/>
              <a:t>nož za papir</a:t>
            </a:r>
          </a:p>
          <a:p>
            <a:pPr marL="285750" indent="-285750">
              <a:buFontTx/>
              <a:buChar char="-"/>
            </a:pPr>
            <a:r>
              <a:rPr lang="sl-SI" dirty="0"/>
              <a:t>nož za karton</a:t>
            </a:r>
          </a:p>
          <a:p>
            <a:pPr marL="285750" indent="-285750">
              <a:buFontTx/>
              <a:buChar char="-"/>
            </a:pPr>
            <a:r>
              <a:rPr lang="sl-SI" dirty="0"/>
              <a:t>rezalnik </a:t>
            </a:r>
          </a:p>
          <a:p>
            <a:pPr marL="285750" indent="-285750">
              <a:buFontTx/>
              <a:buChar char="-"/>
            </a:pPr>
            <a:r>
              <a:rPr lang="sl-SI" dirty="0"/>
              <a:t>vzvodne škarje</a:t>
            </a:r>
          </a:p>
        </p:txBody>
      </p:sp>
      <p:pic>
        <p:nvPicPr>
          <p:cNvPr id="1030" name="Picture 6" descr="Rezultat iskanja slik za noÅ¾ za kar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21" y="3667214"/>
            <a:ext cx="1809964" cy="13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37" y="4436412"/>
            <a:ext cx="2222126" cy="22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12" y="2257120"/>
            <a:ext cx="2812580" cy="21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 flipH="1">
            <a:off x="1501686" y="1350214"/>
            <a:ext cx="1845392" cy="16598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5064092" y="1468887"/>
            <a:ext cx="317127" cy="12207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15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21DCF-0316-48C4-9F00-1035FD63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07" y="138112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sl-SI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IZVEDI POSKUS: Trganje papirja</a:t>
            </a:r>
          </a:p>
        </p:txBody>
      </p:sp>
      <p:pic>
        <p:nvPicPr>
          <p:cNvPr id="1026" name="Picture 2" descr="Poskusi s papirjem">
            <a:extLst>
              <a:ext uri="{FF2B5EF4-FFF2-40B4-BE49-F238E27FC236}">
                <a16:creationId xmlns:a16="http://schemas.microsoft.com/office/drawing/2014/main" id="{DA77726E-71EF-455D-94EC-63806C822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49" y="448726"/>
            <a:ext cx="2135964" cy="12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09FEF-8C04-418B-8BFE-C8A50FEDD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16" r="51094"/>
          <a:stretch/>
        </p:blipFill>
        <p:spPr>
          <a:xfrm>
            <a:off x="1075475" y="2829169"/>
            <a:ext cx="4841140" cy="3719610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FF2D1231-8A5C-4327-810B-9E0D399FE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209"/>
          <a:stretch/>
        </p:blipFill>
        <p:spPr>
          <a:xfrm>
            <a:off x="1120775" y="2005738"/>
            <a:ext cx="9898913" cy="96931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F882EBE-4883-437F-AEA6-19AE2E4B2AC1}"/>
              </a:ext>
            </a:extLst>
          </p:cNvPr>
          <p:cNvSpPr txBox="1"/>
          <p:nvPr/>
        </p:nvSpPr>
        <p:spPr>
          <a:xfrm>
            <a:off x="7229231" y="3563814"/>
            <a:ext cx="4157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Kaj si ugotovil? </a:t>
            </a:r>
          </a:p>
          <a:p>
            <a:endParaRPr lang="sl-SI" sz="2400" dirty="0"/>
          </a:p>
          <a:p>
            <a:r>
              <a:rPr lang="sl-SI" sz="2400" dirty="0"/>
              <a:t>Ugotovitev: Papir se ravno trga vzdolž vlaken!</a:t>
            </a:r>
          </a:p>
        </p:txBody>
      </p:sp>
    </p:spTree>
    <p:extLst>
      <p:ext uri="{BB962C8B-B14F-4D97-AF65-F5344CB8AC3E}">
        <p14:creationId xmlns:p14="http://schemas.microsoft.com/office/powerpoint/2010/main" val="210994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56952"/>
            <a:ext cx="10058400" cy="1096050"/>
          </a:xfrm>
        </p:spPr>
        <p:txBody>
          <a:bodyPr>
            <a:normAutofit/>
          </a:bodyPr>
          <a:lstStyle/>
          <a:p>
            <a:pPr algn="just"/>
            <a:r>
              <a:rPr lang="sl-SI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katere načine lahko obdelujemo papir?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47902" y="2689611"/>
            <a:ext cx="283909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500" b="1" dirty="0">
                <a:solidFill>
                  <a:srgbClr val="FFC000"/>
                </a:solidFill>
              </a:rPr>
              <a:t>IZSEKOVANJE </a:t>
            </a:r>
          </a:p>
          <a:p>
            <a:endParaRPr lang="sl-SI" dirty="0"/>
          </a:p>
          <a:p>
            <a:r>
              <a:rPr lang="sl-SI" dirty="0"/>
              <a:t>Izsekovanje</a:t>
            </a:r>
          </a:p>
          <a:p>
            <a:r>
              <a:rPr lang="sl-SI" dirty="0"/>
              <a:t>je postopek, s katerim v papir izsekamo okrogle ali manjše </a:t>
            </a:r>
          </a:p>
          <a:p>
            <a:r>
              <a:rPr lang="sl-SI" dirty="0"/>
              <a:t>pravokotne odprtine.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Pri tem uporabljamo </a:t>
            </a:r>
            <a:r>
              <a:rPr lang="sl-SI" b="1" dirty="0">
                <a:solidFill>
                  <a:srgbClr val="002060"/>
                </a:solidFill>
              </a:rPr>
              <a:t>luknjač in kladivo.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6602282" y="2070950"/>
            <a:ext cx="4934348" cy="245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500" b="1" dirty="0">
                <a:solidFill>
                  <a:srgbClr val="B719A0"/>
                </a:solidFill>
              </a:rPr>
              <a:t>PREGIBANJE</a:t>
            </a:r>
          </a:p>
          <a:p>
            <a:r>
              <a:rPr lang="sl-SI" dirty="0"/>
              <a:t>Pregibanje pisarniškega papirja je enostavno, pri pregibanju kartona in lepenke pa naredimo:</a:t>
            </a:r>
          </a:p>
          <a:p>
            <a:r>
              <a:rPr lang="sl-SI" dirty="0"/>
              <a:t> </a:t>
            </a:r>
            <a:endParaRPr lang="sl-SI" sz="2000" dirty="0"/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sl-SI" sz="2000" b="1" dirty="0">
                <a:solidFill>
                  <a:srgbClr val="7030A0"/>
                </a:solidFill>
              </a:rPr>
              <a:t>ŽLEB - s šilom ali konico šestila</a:t>
            </a:r>
            <a:endParaRPr lang="sl-SI" sz="2000" dirty="0"/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sl-SI" sz="2000" b="1" dirty="0">
                <a:solidFill>
                  <a:srgbClr val="7030A0"/>
                </a:solidFill>
              </a:rPr>
              <a:t>ZAREZA - z nožem za karton</a:t>
            </a:r>
          </a:p>
        </p:txBody>
      </p:sp>
      <p:cxnSp>
        <p:nvCxnSpPr>
          <p:cNvPr id="9" name="Raven puščični povezovalnik 8"/>
          <p:cNvCxnSpPr>
            <a:cxnSpLocks/>
          </p:cNvCxnSpPr>
          <p:nvPr/>
        </p:nvCxnSpPr>
        <p:spPr>
          <a:xfrm flipH="1">
            <a:off x="2241199" y="1221447"/>
            <a:ext cx="1505757" cy="142832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>
            <a:cxnSpLocks/>
            <a:stCxn id="2" idx="2"/>
          </p:cNvCxnSpPr>
          <p:nvPr/>
        </p:nvCxnSpPr>
        <p:spPr>
          <a:xfrm>
            <a:off x="6099048" y="1153002"/>
            <a:ext cx="941832" cy="89888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8475500" y="996656"/>
            <a:ext cx="946864" cy="31269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9117974" y="1347387"/>
            <a:ext cx="21467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500" b="1" dirty="0">
                <a:solidFill>
                  <a:srgbClr val="92D050"/>
                </a:solidFill>
              </a:rPr>
              <a:t>LEPLJENJE</a:t>
            </a:r>
          </a:p>
        </p:txBody>
      </p:sp>
      <p:pic>
        <p:nvPicPr>
          <p:cNvPr id="4098" name="Picture 2" descr="Rezultat iskanja slik za sekanje z luknjaÄ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56" y="4357697"/>
            <a:ext cx="2146689" cy="18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8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85" y="684847"/>
            <a:ext cx="10812444" cy="51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3" y="346981"/>
            <a:ext cx="11091407" cy="50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7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D69807-9662-49B7-905E-EEA4468E5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279"/>
          <a:stretch/>
        </p:blipFill>
        <p:spPr>
          <a:xfrm>
            <a:off x="688945" y="2108201"/>
            <a:ext cx="5711855" cy="433863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8236B90-A173-48E1-BD3E-5630AA76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07" y="138112"/>
            <a:ext cx="8567581" cy="1353310"/>
          </a:xfrm>
        </p:spPr>
        <p:txBody>
          <a:bodyPr anchor="b">
            <a:normAutofit/>
          </a:bodyPr>
          <a:lstStyle/>
          <a:p>
            <a:pPr algn="l"/>
            <a:r>
              <a:rPr lang="sl-SI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OPRAVI ŠE OSTALE POSKUSE S PAPIRJEM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03B3857-03BE-4A39-9A62-9CBDEE910055}"/>
              </a:ext>
            </a:extLst>
          </p:cNvPr>
          <p:cNvSpPr txBox="1"/>
          <p:nvPr/>
        </p:nvSpPr>
        <p:spPr>
          <a:xfrm>
            <a:off x="5638800" y="296984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3111DB1-39D7-483B-AF02-3BDDBE9B07E4}"/>
              </a:ext>
            </a:extLst>
          </p:cNvPr>
          <p:cNvSpPr txBox="1"/>
          <p:nvPr/>
        </p:nvSpPr>
        <p:spPr>
          <a:xfrm>
            <a:off x="7380043" y="3707984"/>
            <a:ext cx="407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Kaj ugotoviš? </a:t>
            </a:r>
          </a:p>
          <a:p>
            <a:endParaRPr lang="sl-SI" sz="2400" dirty="0"/>
          </a:p>
          <a:p>
            <a:r>
              <a:rPr lang="sl-SI" sz="2400" dirty="0"/>
              <a:t>Košček papirja se raztegne vzdolž vlaken!</a:t>
            </a:r>
          </a:p>
        </p:txBody>
      </p:sp>
    </p:spTree>
    <p:extLst>
      <p:ext uri="{BB962C8B-B14F-4D97-AF65-F5344CB8AC3E}">
        <p14:creationId xmlns:p14="http://schemas.microsoft.com/office/powerpoint/2010/main" val="418063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BD6E-879A-4ABC-8894-8DA35664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435894"/>
            <a:ext cx="3498979" cy="2456442"/>
          </a:xfrm>
        </p:spPr>
        <p:txBody>
          <a:bodyPr/>
          <a:lstStyle/>
          <a:p>
            <a:r>
              <a:rPr lang="sl-SI" dirty="0"/>
              <a:t>Plasti papirnatega gradiva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9F08005-775A-4811-8D20-0CC1C45755D4}"/>
              </a:ext>
            </a:extLst>
          </p:cNvPr>
          <p:cNvSpPr txBox="1"/>
          <p:nvPr/>
        </p:nvSpPr>
        <p:spPr>
          <a:xfrm>
            <a:off x="5400431" y="969108"/>
            <a:ext cx="62132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EKSPERIMENT:</a:t>
            </a:r>
          </a:p>
          <a:p>
            <a:r>
              <a:rPr lang="sl-SI" sz="2400" dirty="0"/>
              <a:t>Doma poišči pisarniški papir, karton in lepenko (manjše kose).</a:t>
            </a:r>
          </a:p>
          <a:p>
            <a:endParaRPr lang="sl-SI" sz="2400" dirty="0"/>
          </a:p>
          <a:p>
            <a:r>
              <a:rPr lang="sl-SI" sz="2400" dirty="0"/>
              <a:t>Vse vzorce daj v vodo in jih pusti v vodi 15 min.</a:t>
            </a:r>
          </a:p>
          <a:p>
            <a:r>
              <a:rPr lang="sl-SI" sz="2400" dirty="0"/>
              <a:t>Ko se plasti ločijo, jih preštej in dopolni preglednico: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TABELO PRERIŠI V ZVEZEK!</a:t>
            </a:r>
          </a:p>
          <a:p>
            <a:endParaRPr lang="sl-SI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8B54A09B-FCBC-4A6B-BA08-B950913C1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49003"/>
              </p:ext>
            </p:extLst>
          </p:nvPr>
        </p:nvGraphicFramePr>
        <p:xfrm>
          <a:off x="5400431" y="4278923"/>
          <a:ext cx="60256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058">
                  <a:extLst>
                    <a:ext uri="{9D8B030D-6E8A-4147-A177-3AD203B41FA5}">
                      <a16:colId xmlns:a16="http://schemas.microsoft.com/office/drawing/2014/main" val="2543542929"/>
                    </a:ext>
                  </a:extLst>
                </a:gridCol>
                <a:gridCol w="3106616">
                  <a:extLst>
                    <a:ext uri="{9D8B030D-6E8A-4147-A177-3AD203B41FA5}">
                      <a16:colId xmlns:a16="http://schemas.microsoft.com/office/drawing/2014/main" val="3705069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VRSTA GRADIVA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 ŠTEVILO PLASTI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9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pisarniški papir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2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karton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18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valovita lepenka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4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6906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249</Words>
  <Application>Microsoft Office PowerPoint</Application>
  <PresentationFormat>Širokozaslonsko</PresentationFormat>
  <Paragraphs>74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Wingdings</vt:lpstr>
      <vt:lpstr>Atlas</vt:lpstr>
      <vt:lpstr>POZDRAVLJEN Tijan!</vt:lpstr>
      <vt:lpstr>OBDELAVA PAPIRJA</vt:lpstr>
      <vt:lpstr>Na katere načine lahko obdelujemo papir?</vt:lpstr>
      <vt:lpstr>IZVEDI POSKUS: Trganje papirja</vt:lpstr>
      <vt:lpstr>Na katere načine lahko obdelujemo papir?</vt:lpstr>
      <vt:lpstr>PowerPointova predstavitev</vt:lpstr>
      <vt:lpstr>PowerPointova predstavitev</vt:lpstr>
      <vt:lpstr>OPRAVI ŠE OSTALE POSKUSE S PAPIRJEM</vt:lpstr>
      <vt:lpstr>Plasti papirnatega gradiva</vt:lpstr>
      <vt:lpstr>POVZETEK  (Zapiši v zvezek!)</vt:lpstr>
      <vt:lpstr>Svoje delo mi do petka pošlji po e- pošti!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Marijana Fidel</dc:creator>
  <cp:lastModifiedBy>Nina Pomberg</cp:lastModifiedBy>
  <cp:revision>8</cp:revision>
  <dcterms:created xsi:type="dcterms:W3CDTF">2020-11-18T06:59:52Z</dcterms:created>
  <dcterms:modified xsi:type="dcterms:W3CDTF">2020-12-06T11:28:49Z</dcterms:modified>
</cp:coreProperties>
</file>