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58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11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9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3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91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9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6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98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FA153C-EBC2-434A-94C8-D66C907721EE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5F9492D-75C7-4A0B-AAD6-2989E79641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6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ymt1fyLu0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77D5BD4-D5D2-4B5D-AC10-BF87EF2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3"/>
          <a:stretch/>
        </p:blipFill>
        <p:spPr>
          <a:xfrm>
            <a:off x="392005" y="3870665"/>
            <a:ext cx="4112715" cy="2723316"/>
          </a:xfrm>
          <a:prstGeom prst="rect">
            <a:avLst/>
          </a:prstGeom>
        </p:spPr>
      </p:pic>
      <p:sp>
        <p:nvSpPr>
          <p:cNvPr id="8" name="Zvezda: 10 krakov 7">
            <a:extLst>
              <a:ext uri="{FF2B5EF4-FFF2-40B4-BE49-F238E27FC236}">
                <a16:creationId xmlns:a16="http://schemas.microsoft.com/office/drawing/2014/main" id="{66F6F53B-105E-41C4-8FC5-4E0AA4378EC5}"/>
              </a:ext>
            </a:extLst>
          </p:cNvPr>
          <p:cNvSpPr/>
          <p:nvPr/>
        </p:nvSpPr>
        <p:spPr>
          <a:xfrm>
            <a:off x="3600090" y="941033"/>
            <a:ext cx="4991819" cy="4492101"/>
          </a:xfrm>
          <a:prstGeom prst="star10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l-SI" sz="2400" dirty="0"/>
              <a:t>RAZRED</a:t>
            </a:r>
          </a:p>
          <a:p>
            <a:pPr algn="ctr"/>
            <a:endParaRPr lang="sl-SI" sz="2400" dirty="0"/>
          </a:p>
          <a:p>
            <a:pPr algn="ctr"/>
            <a:r>
              <a:rPr lang="sl-SI" sz="3200" b="1" dirty="0"/>
              <a:t>GLASBENA UMETNOST</a:t>
            </a:r>
          </a:p>
          <a:p>
            <a:pPr algn="ctr"/>
            <a:endParaRPr lang="sl-SI" sz="2400" dirty="0"/>
          </a:p>
          <a:p>
            <a:pPr marL="285750" indent="-285750" algn="ctr">
              <a:buFontTx/>
              <a:buChar char="-"/>
            </a:pPr>
            <a:r>
              <a:rPr lang="sl-SI" sz="2400" dirty="0"/>
              <a:t>navodilo za delo doma –</a:t>
            </a:r>
          </a:p>
          <a:p>
            <a:pPr algn="ctr"/>
            <a:r>
              <a:rPr lang="sl-SI" sz="1600" dirty="0"/>
              <a:t>30. 3. – 3. 4.  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074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3DAE335-AFE5-4A13-9525-91891ED55EFF}"/>
              </a:ext>
            </a:extLst>
          </p:cNvPr>
          <p:cNvSpPr txBox="1"/>
          <p:nvPr/>
        </p:nvSpPr>
        <p:spPr>
          <a:xfrm>
            <a:off x="488272" y="337351"/>
            <a:ext cx="5433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POZDRAVLJENI PRVOŠOLCI IZ GRIBELJ. </a:t>
            </a:r>
          </a:p>
          <a:p>
            <a:endParaRPr lang="sl-SI" dirty="0"/>
          </a:p>
          <a:p>
            <a:r>
              <a:rPr lang="sl-SI" dirty="0"/>
              <a:t>KAKO STE? UPAM, DA STE VSI ZDRAVI IN DA V TEH DNEH, KO MORAMO BITI DOMA, VELIKO POJETE IN USTVARJATE. </a:t>
            </a:r>
          </a:p>
          <a:p>
            <a:endParaRPr lang="sl-SI" dirty="0"/>
          </a:p>
          <a:p>
            <a:r>
              <a:rPr lang="sl-SI" dirty="0"/>
              <a:t>Z UČITELJICO BRANKO SE SLIŠIVA SKORAJ VSAK DAN IN VEDNO POVPRAŠAM PO VAS. KOMAJ ČAKAM, DA VAS VSE SKUPAJ ZOPET VIDIM!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02F4E630-1A30-4384-970F-671F99417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4"/>
          <a:stretch/>
        </p:blipFill>
        <p:spPr bwMode="auto">
          <a:xfrm>
            <a:off x="2196484" y="2881841"/>
            <a:ext cx="3810000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F36D6D02-BCDF-4C0E-9AAD-6EB53A2CE22C}"/>
              </a:ext>
            </a:extLst>
          </p:cNvPr>
          <p:cNvSpPr/>
          <p:nvPr/>
        </p:nvSpPr>
        <p:spPr>
          <a:xfrm>
            <a:off x="371384" y="4594932"/>
            <a:ext cx="3517035" cy="1744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USTVARILA SEM VIRTUALNO UČITELJICO, KI VAS BO SPREMLJALA PO NASLEDNJIH STRANEH. </a:t>
            </a:r>
          </a:p>
          <a:p>
            <a:pPr algn="ctr"/>
            <a:r>
              <a:rPr lang="sl-SI" b="1" dirty="0"/>
              <a:t>MALO PA MI JE LE PODOBNA, KAJ NE? </a:t>
            </a:r>
            <a:r>
              <a:rPr lang="sl-SI" b="1" dirty="0">
                <a:sym typeface="Wingdings" panose="05000000000000000000" pitchFamily="2" charset="2"/>
              </a:rPr>
              <a:t> </a:t>
            </a:r>
            <a:endParaRPr lang="sl-SI" b="1" dirty="0"/>
          </a:p>
        </p:txBody>
      </p:sp>
      <p:cxnSp>
        <p:nvCxnSpPr>
          <p:cNvPr id="7" name="Povezovalnik: ukrivljeno 6">
            <a:extLst>
              <a:ext uri="{FF2B5EF4-FFF2-40B4-BE49-F238E27FC236}">
                <a16:creationId xmlns:a16="http://schemas.microsoft.com/office/drawing/2014/main" id="{84306877-DC22-493D-BE4A-D8A0DAB1D45C}"/>
              </a:ext>
            </a:extLst>
          </p:cNvPr>
          <p:cNvCxnSpPr>
            <a:cxnSpLocks/>
          </p:cNvCxnSpPr>
          <p:nvPr/>
        </p:nvCxnSpPr>
        <p:spPr>
          <a:xfrm flipV="1">
            <a:off x="2849732" y="4115033"/>
            <a:ext cx="905522" cy="55462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spring flower grass art background | Flower clipart, Garden ...">
            <a:extLst>
              <a:ext uri="{FF2B5EF4-FFF2-40B4-BE49-F238E27FC236}">
                <a16:creationId xmlns:a16="http://schemas.microsoft.com/office/drawing/2014/main" id="{05E28E18-3BDE-42FF-B962-022B95F6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1" y="3473662"/>
            <a:ext cx="5663811" cy="30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0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brary of snowdrop pictures library png files ▻▻▻ Clipart Art 2019">
            <a:extLst>
              <a:ext uri="{FF2B5EF4-FFF2-40B4-BE49-F238E27FC236}">
                <a16:creationId xmlns:a16="http://schemas.microsoft.com/office/drawing/2014/main" id="{20CC806E-4968-4225-806D-549D30F5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62" y="1137558"/>
            <a:ext cx="2753238" cy="44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B940D06-2806-44AE-A081-EB4A5384D064}"/>
              </a:ext>
            </a:extLst>
          </p:cNvPr>
          <p:cNvSpPr txBox="1"/>
          <p:nvPr/>
        </p:nvSpPr>
        <p:spPr>
          <a:xfrm>
            <a:off x="426128" y="577048"/>
            <a:ext cx="43766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LETOS JE NAŠA POMLAD MALO MUHASTA. EN DAN JE TAKO TOPEL, DA SMO LAHKO V KRATKIH ROKAVIH, NASLEDNJI DAN PA MORAMO ŽE OBLEČI BUNDO IN NA GLAVO DATI KAPO.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AMPAK, POMLAD JE VENDARLE PRIŠLA. </a:t>
            </a:r>
          </a:p>
          <a:p>
            <a:r>
              <a:rPr lang="sl-SI" dirty="0"/>
              <a:t>EDEN PRVIH ZNANILCEV, KI PRIKUKA IZ ZEMLJE NA PLANO JE CVETLICA NA DESNI.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2400" b="1" dirty="0">
                <a:solidFill>
                  <a:srgbClr val="00B0F0"/>
                </a:solidFill>
              </a:rPr>
              <a:t>KAKO SE IMENUJE?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720E40B-6502-471D-90BF-20CDE8E22827}"/>
              </a:ext>
            </a:extLst>
          </p:cNvPr>
          <p:cNvCxnSpPr>
            <a:cxnSpLocks/>
          </p:cNvCxnSpPr>
          <p:nvPr/>
        </p:nvCxnSpPr>
        <p:spPr>
          <a:xfrm>
            <a:off x="1254294" y="3429000"/>
            <a:ext cx="3255562" cy="43278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9845AE7-F91F-4584-B14D-CD9CFCC07D58}"/>
              </a:ext>
            </a:extLst>
          </p:cNvPr>
          <p:cNvSpPr txBox="1"/>
          <p:nvPr/>
        </p:nvSpPr>
        <p:spPr>
          <a:xfrm>
            <a:off x="426128" y="4639699"/>
            <a:ext cx="3255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ALI JE MOGOČE…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l-SI" dirty="0"/>
              <a:t>MARJETICA?  </a:t>
            </a:r>
            <a:r>
              <a:rPr lang="sl-SI" b="1" dirty="0"/>
              <a:t>NEE.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l-SI" dirty="0"/>
              <a:t>VRTNICA? </a:t>
            </a:r>
            <a:r>
              <a:rPr lang="sl-SI" b="1" dirty="0"/>
              <a:t>NI RES!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l-SI" dirty="0"/>
              <a:t>NARCISA? </a:t>
            </a:r>
            <a:r>
              <a:rPr lang="sl-SI" b="1" dirty="0"/>
              <a:t>SEVEDA NE!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12" name="Desni zaviti oklepaj 11">
            <a:extLst>
              <a:ext uri="{FF2B5EF4-FFF2-40B4-BE49-F238E27FC236}">
                <a16:creationId xmlns:a16="http://schemas.microsoft.com/office/drawing/2014/main" id="{771F6D5E-6697-43C6-8A2F-97E230193A5C}"/>
              </a:ext>
            </a:extLst>
          </p:cNvPr>
          <p:cNvSpPr/>
          <p:nvPr/>
        </p:nvSpPr>
        <p:spPr>
          <a:xfrm>
            <a:off x="7297445" y="1137558"/>
            <a:ext cx="1198485" cy="443318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CC3F789-2384-4CE9-9FF8-494859B6A85A}"/>
              </a:ext>
            </a:extLst>
          </p:cNvPr>
          <p:cNvSpPr txBox="1"/>
          <p:nvPr/>
        </p:nvSpPr>
        <p:spPr>
          <a:xfrm>
            <a:off x="8495930" y="3060618"/>
            <a:ext cx="326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highlight>
                  <a:srgbClr val="FFFF00"/>
                </a:highlight>
              </a:rPr>
              <a:t>TO JE ZVONČEK.</a:t>
            </a:r>
          </a:p>
        </p:txBody>
      </p:sp>
    </p:spTree>
    <p:extLst>
      <p:ext uri="{BB962C8B-B14F-4D97-AF65-F5344CB8AC3E}">
        <p14:creationId xmlns:p14="http://schemas.microsoft.com/office/powerpoint/2010/main" val="245183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B177C35-B77A-483F-8771-7EDFF5747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80" y="2829664"/>
            <a:ext cx="3790950" cy="3790950"/>
          </a:xfrm>
          <a:prstGeom prst="rect">
            <a:avLst/>
          </a:prstGeom>
        </p:spPr>
      </p:pic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EDC7996E-7FE4-49FF-92B2-6905BD966060}"/>
              </a:ext>
            </a:extLst>
          </p:cNvPr>
          <p:cNvSpPr/>
          <p:nvPr/>
        </p:nvSpPr>
        <p:spPr>
          <a:xfrm>
            <a:off x="1475975" y="914399"/>
            <a:ext cx="5111256" cy="2064691"/>
          </a:xfrm>
          <a:prstGeom prst="wedgeEllipseCallout">
            <a:avLst>
              <a:gd name="adj1" fmla="val -37234"/>
              <a:gd name="adj2" fmla="val 10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b="1" dirty="0"/>
              <a:t>PRISLUHNI PESMI MALI ZVONČEK.</a:t>
            </a:r>
          </a:p>
          <a:p>
            <a:r>
              <a:rPr lang="sl-SI" b="1" dirty="0"/>
              <a:t>KLIKNI NA </a:t>
            </a:r>
          </a:p>
        </p:txBody>
      </p:sp>
      <p:pic>
        <p:nvPicPr>
          <p:cNvPr id="4" name="MALI_ZVONCEK_01">
            <a:hlinkClick r:id="" action="ppaction://media"/>
            <a:extLst>
              <a:ext uri="{FF2B5EF4-FFF2-40B4-BE49-F238E27FC236}">
                <a16:creationId xmlns:a16="http://schemas.microsoft.com/office/drawing/2014/main" id="{DFFCA63E-A92E-4639-BBD0-22E311847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1170" y="1870595"/>
            <a:ext cx="1207132" cy="120713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3DC9062-B72F-4C95-98E5-A71B906DFC4A}"/>
              </a:ext>
            </a:extLst>
          </p:cNvPr>
          <p:cNvSpPr txBox="1"/>
          <p:nvPr/>
        </p:nvSpPr>
        <p:spPr>
          <a:xfrm>
            <a:off x="6889071" y="763480"/>
            <a:ext cx="45542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MIRA VOGLAR: MALI ZVONČEK</a:t>
            </a:r>
          </a:p>
          <a:p>
            <a:endParaRPr lang="sl-SI" sz="2000" dirty="0"/>
          </a:p>
          <a:p>
            <a:r>
              <a:rPr lang="sl-SI" sz="2000" dirty="0"/>
              <a:t>MALI ZVONČEK SE JE ZBUDIL, </a:t>
            </a:r>
          </a:p>
          <a:p>
            <a:r>
              <a:rPr lang="sl-SI" sz="2000" dirty="0"/>
              <a:t>OČKE TRUDNE SI POMEL, </a:t>
            </a:r>
          </a:p>
          <a:p>
            <a:r>
              <a:rPr lang="sl-SI" sz="2000" dirty="0"/>
              <a:t>DA BI BRATCE VSE PREBUDIL,</a:t>
            </a:r>
          </a:p>
          <a:p>
            <a:r>
              <a:rPr lang="sl-SI" sz="2000" dirty="0"/>
              <a:t> KAR ZVONITI JE ZAČEL. </a:t>
            </a:r>
          </a:p>
          <a:p>
            <a:endParaRPr lang="sl-SI" sz="2000" dirty="0"/>
          </a:p>
          <a:p>
            <a:r>
              <a:rPr lang="sl-SI" sz="2000" dirty="0"/>
              <a:t>BIM </a:t>
            </a:r>
            <a:r>
              <a:rPr lang="sl-SI" sz="2000" dirty="0" err="1"/>
              <a:t>BIM</a:t>
            </a:r>
            <a:r>
              <a:rPr lang="sl-SI" sz="2000" dirty="0"/>
              <a:t>, BIM </a:t>
            </a:r>
            <a:r>
              <a:rPr lang="sl-SI" sz="2000" dirty="0" err="1"/>
              <a:t>BIM</a:t>
            </a:r>
            <a:r>
              <a:rPr lang="sl-SI" sz="2000" dirty="0"/>
              <a:t>, </a:t>
            </a:r>
          </a:p>
          <a:p>
            <a:r>
              <a:rPr lang="sl-SI" sz="2000" dirty="0"/>
              <a:t>ZASPANCE BUDIM, </a:t>
            </a:r>
          </a:p>
          <a:p>
            <a:r>
              <a:rPr lang="sl-SI" sz="2000" dirty="0"/>
              <a:t>PRIŠLA JE POMLAD </a:t>
            </a:r>
          </a:p>
          <a:p>
            <a:r>
              <a:rPr lang="sl-SI" sz="2000" dirty="0"/>
              <a:t>IN SONČEK NAŠ ZLAT. </a:t>
            </a:r>
          </a:p>
          <a:p>
            <a:endParaRPr lang="sl-SI" sz="2000" dirty="0"/>
          </a:p>
          <a:p>
            <a:r>
              <a:rPr lang="sl-SI" sz="2000" dirty="0"/>
              <a:t>BIM BAM, BIM BAM,</a:t>
            </a:r>
          </a:p>
          <a:p>
            <a:r>
              <a:rPr lang="sl-SI" sz="2000" dirty="0"/>
              <a:t>VSE ROŽ‘CE NA PLAN,</a:t>
            </a:r>
          </a:p>
          <a:p>
            <a:r>
              <a:rPr lang="sl-SI" sz="2000" dirty="0"/>
              <a:t>BIM BAM, BIM BAM.</a:t>
            </a:r>
          </a:p>
        </p:txBody>
      </p:sp>
      <p:pic>
        <p:nvPicPr>
          <p:cNvPr id="3074" name="Picture 2" descr="Snowdrop Galanthus Nivalis Clipart | i2Clipart - Royalty Free ...">
            <a:extLst>
              <a:ext uri="{FF2B5EF4-FFF2-40B4-BE49-F238E27FC236}">
                <a16:creationId xmlns:a16="http://schemas.microsoft.com/office/drawing/2014/main" id="{21012F18-1877-4277-8315-4CDB435C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39" y="2027892"/>
            <a:ext cx="2365284" cy="40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CBF53BF-669C-4B6D-9597-704B6782A6BB}"/>
              </a:ext>
            </a:extLst>
          </p:cNvPr>
          <p:cNvSpPr txBox="1"/>
          <p:nvPr/>
        </p:nvSpPr>
        <p:spPr>
          <a:xfrm>
            <a:off x="3293616" y="4234649"/>
            <a:ext cx="312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PESEM ZAPOJ SKUPAJ S STARŠI ALI BRATCI, SESTRICAMI. </a:t>
            </a:r>
            <a:r>
              <a:rPr lang="sl-SI" sz="24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endParaRPr lang="sl-SI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A55FFB8-3469-4CBB-BB32-775AF80F5138}"/>
              </a:ext>
            </a:extLst>
          </p:cNvPr>
          <p:cNvSpPr txBox="1"/>
          <p:nvPr/>
        </p:nvSpPr>
        <p:spPr>
          <a:xfrm>
            <a:off x="577516" y="433136"/>
            <a:ext cx="6769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KAKO PA BI Z GIBANJEM PRIKAZALI POMLADNO PREBUJANJE ZVONČKA?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r>
              <a:rPr lang="sl-SI" sz="2800" b="1" dirty="0">
                <a:solidFill>
                  <a:srgbClr val="00B0F0"/>
                </a:solidFill>
              </a:rPr>
              <a:t>DAJMO, POKAŽI KAJ ZNAŠ</a:t>
            </a:r>
            <a:r>
              <a:rPr lang="sl-SI" sz="2000" dirty="0"/>
              <a:t>. ŠE ENKRAT POSLUŠAJ PESEM IN OB NJEJ ZAPLEŠI.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5ECD052-897F-4E8E-945A-636AB1983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42" y="-316230"/>
            <a:ext cx="3355306" cy="33553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E942B7D-78F0-4552-B8F4-EAB2FB23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017"/>
            <a:ext cx="3790950" cy="3790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7E5887F-D8C2-43F1-8D89-27B29234A9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301" y="238382"/>
            <a:ext cx="5092228" cy="5241269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46C55FF-F2B7-4028-A82D-F172C33A26E4}"/>
              </a:ext>
            </a:extLst>
          </p:cNvPr>
          <p:cNvSpPr txBox="1"/>
          <p:nvPr/>
        </p:nvSpPr>
        <p:spPr>
          <a:xfrm>
            <a:off x="7244179" y="5193437"/>
            <a:ext cx="471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TUKAJ FANTEK PRIKAZUJE GIBANJE IZ ZAČETKA PESMI. </a:t>
            </a:r>
          </a:p>
          <a:p>
            <a:r>
              <a:rPr lang="sl-SI" dirty="0"/>
              <a:t>LAHKO PLEŠEŠ TAKO KOT ON, ZA REFREN PA SI SAM IZMISLI GIBANJE. </a:t>
            </a:r>
          </a:p>
        </p:txBody>
      </p:sp>
    </p:spTree>
    <p:extLst>
      <p:ext uri="{BB962C8B-B14F-4D97-AF65-F5344CB8AC3E}">
        <p14:creationId xmlns:p14="http://schemas.microsoft.com/office/powerpoint/2010/main" val="38146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BFAB476-FCA6-4619-8EC9-AF8FE0F7E647}"/>
              </a:ext>
            </a:extLst>
          </p:cNvPr>
          <p:cNvSpPr txBox="1"/>
          <p:nvPr/>
        </p:nvSpPr>
        <p:spPr>
          <a:xfrm>
            <a:off x="763480" y="745724"/>
            <a:ext cx="397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ČE ŽELIŠ LAHKO IZ PAPIRJA TUDI USTVARIŠ MALE ZVONČKE. PRILAGAM VIDEO, KAKO JIH IZDELATI. </a:t>
            </a:r>
          </a:p>
        </p:txBody>
      </p:sp>
      <p:pic>
        <p:nvPicPr>
          <p:cNvPr id="5" name="Predstavnost v spletu 4" title="SNOWDROPS">
            <a:hlinkClick r:id="" action="ppaction://media"/>
            <a:extLst>
              <a:ext uri="{FF2B5EF4-FFF2-40B4-BE49-F238E27FC236}">
                <a16:creationId xmlns:a16="http://schemas.microsoft.com/office/drawing/2014/main" id="{0885C926-A07B-40D2-860A-8E903AF848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04897" y="1669053"/>
            <a:ext cx="6812133" cy="3831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B17BD2-C19C-4C3B-A991-D4EAF752B1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4"/>
          <a:stretch/>
        </p:blipFill>
        <p:spPr>
          <a:xfrm rot="957496">
            <a:off x="551803" y="2146781"/>
            <a:ext cx="3790950" cy="22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24609F2-6480-4309-98D4-2FFA4CED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9" y="2829665"/>
            <a:ext cx="3790950" cy="3790950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6DFE1D0-DDBE-40C1-A2F0-C1D429317732}"/>
              </a:ext>
            </a:extLst>
          </p:cNvPr>
          <p:cNvSpPr/>
          <p:nvPr/>
        </p:nvSpPr>
        <p:spPr>
          <a:xfrm>
            <a:off x="1538795" y="4971309"/>
            <a:ext cx="64688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SREČNO!</a:t>
            </a:r>
            <a:r>
              <a:rPr lang="sl-SI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Učiteljica glasbe, Ana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ČE ČESA NE RAZUMEŠ MI LAHKO TI ALI TVOJI STARŠI PIŠEJO NA:  ana.banovec@os-loka-crnomelj.si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920796C-3424-4678-9852-3EB9EAFCECD3}"/>
              </a:ext>
            </a:extLst>
          </p:cNvPr>
          <p:cNvSpPr txBox="1"/>
          <p:nvPr/>
        </p:nvSpPr>
        <p:spPr>
          <a:xfrm>
            <a:off x="1127464" y="2134276"/>
            <a:ext cx="5771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TAKO, PRIŠLI SMO DO KONCA. UPAM, DA TI JE BILA PESEM VŠEČ. </a:t>
            </a:r>
          </a:p>
          <a:p>
            <a:endParaRPr lang="sl-SI" dirty="0"/>
          </a:p>
          <a:p>
            <a:r>
              <a:rPr lang="sl-SI" dirty="0"/>
              <a:t>NASLJEDNJIČ SPOZNAMO PESEM O POMLADI.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6141670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Rumen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Osnovno</Template>
  <TotalTime>54</TotalTime>
  <Words>369</Words>
  <Application>Microsoft Office PowerPoint</Application>
  <PresentationFormat>Širokozaslonsko</PresentationFormat>
  <Paragraphs>61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Corbel</vt:lpstr>
      <vt:lpstr>Wingdings</vt:lpstr>
      <vt:lpstr>Osnovno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Matej&amp;Ana</dc:creator>
  <cp:lastModifiedBy>Matej&amp;Ana</cp:lastModifiedBy>
  <cp:revision>6</cp:revision>
  <dcterms:created xsi:type="dcterms:W3CDTF">2020-04-01T07:51:24Z</dcterms:created>
  <dcterms:modified xsi:type="dcterms:W3CDTF">2020-04-01T08:46:21Z</dcterms:modified>
</cp:coreProperties>
</file>