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4"/>
  </p:sldMasterIdLst>
  <p:notesMasterIdLst>
    <p:notesMasterId r:id="rId21"/>
  </p:notesMasterIdLst>
  <p:handoutMasterIdLst>
    <p:handoutMasterId r:id="rId22"/>
  </p:handoutMasterIdLst>
  <p:sldIdLst>
    <p:sldId id="269" r:id="rId5"/>
    <p:sldId id="273" r:id="rId6"/>
    <p:sldId id="271" r:id="rId7"/>
    <p:sldId id="270" r:id="rId8"/>
    <p:sldId id="275" r:id="rId9"/>
    <p:sldId id="259" r:id="rId10"/>
    <p:sldId id="260" r:id="rId11"/>
    <p:sldId id="261" r:id="rId12"/>
    <p:sldId id="262" r:id="rId13"/>
    <p:sldId id="277" r:id="rId14"/>
    <p:sldId id="278" r:id="rId15"/>
    <p:sldId id="257" r:id="rId16"/>
    <p:sldId id="279" r:id="rId17"/>
    <p:sldId id="276" r:id="rId18"/>
    <p:sldId id="272" r:id="rId19"/>
    <p:sldId id="263" r:id="rId20"/>
  </p:sldIdLst>
  <p:sldSz cx="12192000" cy="6858000"/>
  <p:notesSz cx="6858000" cy="9144000"/>
  <p:defaultTextStyle>
    <a:defPPr rtl="0">
      <a:defRPr lang="sl-s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419464-9F6D-44D5-A168-43134AB015EA}" v="23" dt="2025-02-09T19:27:40.7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6408" autoAdjust="0"/>
  </p:normalViewPr>
  <p:slideViewPr>
    <p:cSldViewPr snapToGrid="0">
      <p:cViewPr varScale="1">
        <p:scale>
          <a:sx n="82" d="100"/>
          <a:sy n="82" d="100"/>
        </p:scale>
        <p:origin x="62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bina Dremelj" userId="af96948d51e3741c" providerId="LiveId" clId="{78419464-9F6D-44D5-A168-43134AB015EA}"/>
    <pc:docChg chg="custSel addSld delSld modSld sldOrd">
      <pc:chgData name="Sabina Dremelj" userId="af96948d51e3741c" providerId="LiveId" clId="{78419464-9F6D-44D5-A168-43134AB015EA}" dt="2025-02-09T19:27:58.538" v="374" actId="14100"/>
      <pc:docMkLst>
        <pc:docMk/>
      </pc:docMkLst>
      <pc:sldChg chg="addSp delSp modSp add mod">
        <pc:chgData name="Sabina Dremelj" userId="af96948d51e3741c" providerId="LiveId" clId="{78419464-9F6D-44D5-A168-43134AB015EA}" dt="2025-02-09T19:26:26.929" v="366" actId="1076"/>
        <pc:sldMkLst>
          <pc:docMk/>
          <pc:sldMk cId="0" sldId="257"/>
        </pc:sldMkLst>
        <pc:picChg chg="add mod">
          <ac:chgData name="Sabina Dremelj" userId="af96948d51e3741c" providerId="LiveId" clId="{78419464-9F6D-44D5-A168-43134AB015EA}" dt="2025-02-09T19:25:28.927" v="359" actId="1076"/>
          <ac:picMkLst>
            <pc:docMk/>
            <pc:sldMk cId="0" sldId="257"/>
            <ac:picMk id="2" creationId="{93A85C0A-0899-4C50-8DE4-C40FC266A7D9}"/>
          </ac:picMkLst>
        </pc:picChg>
        <pc:picChg chg="add mod">
          <ac:chgData name="Sabina Dremelj" userId="af96948d51e3741c" providerId="LiveId" clId="{78419464-9F6D-44D5-A168-43134AB015EA}" dt="2025-02-09T19:26:26.929" v="366" actId="1076"/>
          <ac:picMkLst>
            <pc:docMk/>
            <pc:sldMk cId="0" sldId="257"/>
            <ac:picMk id="3" creationId="{6B5A33D9-0EE0-1863-33D9-385158B34A90}"/>
          </ac:picMkLst>
        </pc:picChg>
        <pc:picChg chg="add mod">
          <ac:chgData name="Sabina Dremelj" userId="af96948d51e3741c" providerId="LiveId" clId="{78419464-9F6D-44D5-A168-43134AB015EA}" dt="2025-02-09T19:25:58.900" v="365" actId="14100"/>
          <ac:picMkLst>
            <pc:docMk/>
            <pc:sldMk cId="0" sldId="257"/>
            <ac:picMk id="4" creationId="{5C3FA209-8816-D3B1-3D96-8E388398F0E8}"/>
          </ac:picMkLst>
        </pc:picChg>
        <pc:picChg chg="del">
          <ac:chgData name="Sabina Dremelj" userId="af96948d51e3741c" providerId="LiveId" clId="{78419464-9F6D-44D5-A168-43134AB015EA}" dt="2025-02-09T19:24:35.582" v="345" actId="478"/>
          <ac:picMkLst>
            <pc:docMk/>
            <pc:sldMk cId="0" sldId="257"/>
            <ac:picMk id="2050" creationId="{00000000-0000-0000-0000-000000000000}"/>
          </ac:picMkLst>
        </pc:picChg>
        <pc:picChg chg="mod">
          <ac:chgData name="Sabina Dremelj" userId="af96948d51e3741c" providerId="LiveId" clId="{78419464-9F6D-44D5-A168-43134AB015EA}" dt="2025-02-09T19:24:38.566" v="346" actId="1076"/>
          <ac:picMkLst>
            <pc:docMk/>
            <pc:sldMk cId="0" sldId="257"/>
            <ac:picMk id="2051" creationId="{00000000-0000-0000-0000-000000000000}"/>
          </ac:picMkLst>
        </pc:picChg>
        <pc:picChg chg="del">
          <ac:chgData name="Sabina Dremelj" userId="af96948d51e3741c" providerId="LiveId" clId="{78419464-9F6D-44D5-A168-43134AB015EA}" dt="2025-02-09T19:24:31.469" v="344" actId="478"/>
          <ac:picMkLst>
            <pc:docMk/>
            <pc:sldMk cId="0" sldId="257"/>
            <ac:picMk id="2052" creationId="{00000000-0000-0000-0000-000000000000}"/>
          </ac:picMkLst>
        </pc:picChg>
        <pc:picChg chg="mod">
          <ac:chgData name="Sabina Dremelj" userId="af96948d51e3741c" providerId="LiveId" clId="{78419464-9F6D-44D5-A168-43134AB015EA}" dt="2025-02-09T19:24:41.815" v="347" actId="1076"/>
          <ac:picMkLst>
            <pc:docMk/>
            <pc:sldMk cId="0" sldId="257"/>
            <ac:picMk id="2053" creationId="{00000000-0000-0000-0000-000000000000}"/>
          </ac:picMkLst>
        </pc:picChg>
      </pc:sldChg>
      <pc:sldChg chg="modSp mod ord">
        <pc:chgData name="Sabina Dremelj" userId="af96948d51e3741c" providerId="LiveId" clId="{78419464-9F6D-44D5-A168-43134AB015EA}" dt="2025-02-08T19:17:40.323" v="92"/>
        <pc:sldMkLst>
          <pc:docMk/>
          <pc:sldMk cId="0" sldId="259"/>
        </pc:sldMkLst>
        <pc:spChg chg="mod">
          <ac:chgData name="Sabina Dremelj" userId="af96948d51e3741c" providerId="LiveId" clId="{78419464-9F6D-44D5-A168-43134AB015EA}" dt="2025-02-08T19:15:44.907" v="79" actId="13926"/>
          <ac:spMkLst>
            <pc:docMk/>
            <pc:sldMk cId="0" sldId="259"/>
            <ac:spMk id="2" creationId="{00000000-0000-0000-0000-000000000000}"/>
          </ac:spMkLst>
        </pc:spChg>
        <pc:spChg chg="mod">
          <ac:chgData name="Sabina Dremelj" userId="af96948d51e3741c" providerId="LiveId" clId="{78419464-9F6D-44D5-A168-43134AB015EA}" dt="2025-02-08T19:09:29.246" v="56" actId="12"/>
          <ac:spMkLst>
            <pc:docMk/>
            <pc:sldMk cId="0" sldId="259"/>
            <ac:spMk id="3" creationId="{00000000-0000-0000-0000-000000000000}"/>
          </ac:spMkLst>
        </pc:spChg>
      </pc:sldChg>
      <pc:sldChg chg="modSp mod">
        <pc:chgData name="Sabina Dremelj" userId="af96948d51e3741c" providerId="LiveId" clId="{78419464-9F6D-44D5-A168-43134AB015EA}" dt="2025-02-08T19:15:38.372" v="78" actId="113"/>
        <pc:sldMkLst>
          <pc:docMk/>
          <pc:sldMk cId="0" sldId="260"/>
        </pc:sldMkLst>
        <pc:spChg chg="mod">
          <ac:chgData name="Sabina Dremelj" userId="af96948d51e3741c" providerId="LiveId" clId="{78419464-9F6D-44D5-A168-43134AB015EA}" dt="2025-02-08T19:15:38.372" v="78" actId="113"/>
          <ac:spMkLst>
            <pc:docMk/>
            <pc:sldMk cId="0" sldId="260"/>
            <ac:spMk id="2" creationId="{00000000-0000-0000-0000-000000000000}"/>
          </ac:spMkLst>
        </pc:spChg>
        <pc:spChg chg="mod">
          <ac:chgData name="Sabina Dremelj" userId="af96948d51e3741c" providerId="LiveId" clId="{78419464-9F6D-44D5-A168-43134AB015EA}" dt="2025-02-08T19:10:39.556" v="60" actId="403"/>
          <ac:spMkLst>
            <pc:docMk/>
            <pc:sldMk cId="0" sldId="260"/>
            <ac:spMk id="3" creationId="{00000000-0000-0000-0000-000000000000}"/>
          </ac:spMkLst>
        </pc:spChg>
      </pc:sldChg>
      <pc:sldChg chg="modSp mod">
        <pc:chgData name="Sabina Dremelj" userId="af96948d51e3741c" providerId="LiveId" clId="{78419464-9F6D-44D5-A168-43134AB015EA}" dt="2025-02-08T19:15:33.104" v="77" actId="113"/>
        <pc:sldMkLst>
          <pc:docMk/>
          <pc:sldMk cId="0" sldId="261"/>
        </pc:sldMkLst>
        <pc:spChg chg="mod">
          <ac:chgData name="Sabina Dremelj" userId="af96948d51e3741c" providerId="LiveId" clId="{78419464-9F6D-44D5-A168-43134AB015EA}" dt="2025-02-08T19:15:33.104" v="77" actId="113"/>
          <ac:spMkLst>
            <pc:docMk/>
            <pc:sldMk cId="0" sldId="261"/>
            <ac:spMk id="2" creationId="{00000000-0000-0000-0000-000000000000}"/>
          </ac:spMkLst>
        </pc:spChg>
        <pc:spChg chg="mod">
          <ac:chgData name="Sabina Dremelj" userId="af96948d51e3741c" providerId="LiveId" clId="{78419464-9F6D-44D5-A168-43134AB015EA}" dt="2025-02-08T19:12:00.859" v="64" actId="12"/>
          <ac:spMkLst>
            <pc:docMk/>
            <pc:sldMk cId="0" sldId="261"/>
            <ac:spMk id="3" creationId="{00000000-0000-0000-0000-000000000000}"/>
          </ac:spMkLst>
        </pc:spChg>
      </pc:sldChg>
      <pc:sldChg chg="modSp mod">
        <pc:chgData name="Sabina Dremelj" userId="af96948d51e3741c" providerId="LiveId" clId="{78419464-9F6D-44D5-A168-43134AB015EA}" dt="2025-02-08T19:15:27.090" v="76"/>
        <pc:sldMkLst>
          <pc:docMk/>
          <pc:sldMk cId="0" sldId="262"/>
        </pc:sldMkLst>
        <pc:spChg chg="mod">
          <ac:chgData name="Sabina Dremelj" userId="af96948d51e3741c" providerId="LiveId" clId="{78419464-9F6D-44D5-A168-43134AB015EA}" dt="2025-02-08T19:15:27.090" v="76"/>
          <ac:spMkLst>
            <pc:docMk/>
            <pc:sldMk cId="0" sldId="262"/>
            <ac:spMk id="2" creationId="{00000000-0000-0000-0000-000000000000}"/>
          </ac:spMkLst>
        </pc:spChg>
        <pc:spChg chg="mod">
          <ac:chgData name="Sabina Dremelj" userId="af96948d51e3741c" providerId="LiveId" clId="{78419464-9F6D-44D5-A168-43134AB015EA}" dt="2025-02-08T19:13:54.070" v="68" actId="12"/>
          <ac:spMkLst>
            <pc:docMk/>
            <pc:sldMk cId="0" sldId="262"/>
            <ac:spMk id="3" creationId="{00000000-0000-0000-0000-000000000000}"/>
          </ac:spMkLst>
        </pc:spChg>
      </pc:sldChg>
      <pc:sldChg chg="modSp mod">
        <pc:chgData name="Sabina Dremelj" userId="af96948d51e3741c" providerId="LiveId" clId="{78419464-9F6D-44D5-A168-43134AB015EA}" dt="2025-02-08T19:15:15.604" v="75" actId="113"/>
        <pc:sldMkLst>
          <pc:docMk/>
          <pc:sldMk cId="0" sldId="263"/>
        </pc:sldMkLst>
        <pc:spChg chg="mod">
          <ac:chgData name="Sabina Dremelj" userId="af96948d51e3741c" providerId="LiveId" clId="{78419464-9F6D-44D5-A168-43134AB015EA}" dt="2025-02-08T19:15:15.604" v="75" actId="113"/>
          <ac:spMkLst>
            <pc:docMk/>
            <pc:sldMk cId="0" sldId="263"/>
            <ac:spMk id="2" creationId="{00000000-0000-0000-0000-000000000000}"/>
          </ac:spMkLst>
        </pc:spChg>
        <pc:spChg chg="mod">
          <ac:chgData name="Sabina Dremelj" userId="af96948d51e3741c" providerId="LiveId" clId="{78419464-9F6D-44D5-A168-43134AB015EA}" dt="2025-02-08T19:14:44.772" v="73" actId="12"/>
          <ac:spMkLst>
            <pc:docMk/>
            <pc:sldMk cId="0" sldId="263"/>
            <ac:spMk id="3" creationId="{00000000-0000-0000-0000-000000000000}"/>
          </ac:spMkLst>
        </pc:spChg>
      </pc:sldChg>
      <pc:sldChg chg="modSp mod ord">
        <pc:chgData name="Sabina Dremelj" userId="af96948d51e3741c" providerId="LiveId" clId="{78419464-9F6D-44D5-A168-43134AB015EA}" dt="2025-02-08T19:17:37.181" v="90"/>
        <pc:sldMkLst>
          <pc:docMk/>
          <pc:sldMk cId="1785269886" sldId="270"/>
        </pc:sldMkLst>
        <pc:spChg chg="mod">
          <ac:chgData name="Sabina Dremelj" userId="af96948d51e3741c" providerId="LiveId" clId="{78419464-9F6D-44D5-A168-43134AB015EA}" dt="2025-02-08T19:16:08.094" v="80" actId="13926"/>
          <ac:spMkLst>
            <pc:docMk/>
            <pc:sldMk cId="1785269886" sldId="270"/>
            <ac:spMk id="2" creationId="{699DAAD9-0A9C-8740-B864-3438BB54199F}"/>
          </ac:spMkLst>
        </pc:spChg>
        <pc:spChg chg="mod">
          <ac:chgData name="Sabina Dremelj" userId="af96948d51e3741c" providerId="LiveId" clId="{78419464-9F6D-44D5-A168-43134AB015EA}" dt="2025-02-08T18:17:05.605" v="30" actId="20577"/>
          <ac:spMkLst>
            <pc:docMk/>
            <pc:sldMk cId="1785269886" sldId="270"/>
            <ac:spMk id="3" creationId="{AC063980-57A1-4B00-933A-D4C70E66CBCB}"/>
          </ac:spMkLst>
        </pc:spChg>
      </pc:sldChg>
      <pc:sldChg chg="modSp mod ord">
        <pc:chgData name="Sabina Dremelj" userId="af96948d51e3741c" providerId="LiveId" clId="{78419464-9F6D-44D5-A168-43134AB015EA}" dt="2025-02-08T19:17:34.912" v="88"/>
        <pc:sldMkLst>
          <pc:docMk/>
          <pc:sldMk cId="4083024013" sldId="271"/>
        </pc:sldMkLst>
        <pc:spChg chg="mod">
          <ac:chgData name="Sabina Dremelj" userId="af96948d51e3741c" providerId="LiveId" clId="{78419464-9F6D-44D5-A168-43134AB015EA}" dt="2025-02-08T19:05:46.757" v="35" actId="403"/>
          <ac:spMkLst>
            <pc:docMk/>
            <pc:sldMk cId="4083024013" sldId="271"/>
            <ac:spMk id="3" creationId="{0E556A03-4A28-194E-94DB-B06C5903DF90}"/>
          </ac:spMkLst>
        </pc:spChg>
      </pc:sldChg>
      <pc:sldChg chg="addSp delSp modSp new mod ord modClrScheme chgLayout">
        <pc:chgData name="Sabina Dremelj" userId="af96948d51e3741c" providerId="LiveId" clId="{78419464-9F6D-44D5-A168-43134AB015EA}" dt="2025-02-09T19:12:32.789" v="340" actId="122"/>
        <pc:sldMkLst>
          <pc:docMk/>
          <pc:sldMk cId="300455609" sldId="272"/>
        </pc:sldMkLst>
        <pc:spChg chg="del mod">
          <ac:chgData name="Sabina Dremelj" userId="af96948d51e3741c" providerId="LiveId" clId="{78419464-9F6D-44D5-A168-43134AB015EA}" dt="2025-02-09T19:10:51.939" v="294" actId="26606"/>
          <ac:spMkLst>
            <pc:docMk/>
            <pc:sldMk cId="300455609" sldId="272"/>
            <ac:spMk id="2" creationId="{94006BFC-2ABE-423F-5779-F0B8407F2B2A}"/>
          </ac:spMkLst>
        </pc:spChg>
        <pc:spChg chg="del mod">
          <ac:chgData name="Sabina Dremelj" userId="af96948d51e3741c" providerId="LiveId" clId="{78419464-9F6D-44D5-A168-43134AB015EA}" dt="2025-02-09T19:10:40.899" v="293"/>
          <ac:spMkLst>
            <pc:docMk/>
            <pc:sldMk cId="300455609" sldId="272"/>
            <ac:spMk id="3" creationId="{6BA3E711-9F6B-B163-321A-D4AF030C0100}"/>
          </ac:spMkLst>
        </pc:spChg>
        <pc:spChg chg="add mod">
          <ac:chgData name="Sabina Dremelj" userId="af96948d51e3741c" providerId="LiveId" clId="{78419464-9F6D-44D5-A168-43134AB015EA}" dt="2025-02-09T19:12:32.789" v="340" actId="122"/>
          <ac:spMkLst>
            <pc:docMk/>
            <pc:sldMk cId="300455609" sldId="272"/>
            <ac:spMk id="9" creationId="{2BBDC608-A990-1849-7EC7-302577D0C179}"/>
          </ac:spMkLst>
        </pc:spChg>
        <pc:spChg chg="add del mod">
          <ac:chgData name="Sabina Dremelj" userId="af96948d51e3741c" providerId="LiveId" clId="{78419464-9F6D-44D5-A168-43134AB015EA}" dt="2025-02-09T19:12:11.648" v="333" actId="26606"/>
          <ac:spMkLst>
            <pc:docMk/>
            <pc:sldMk cId="300455609" sldId="272"/>
            <ac:spMk id="11" creationId="{BE5AC0B6-1A97-816A-0238-FBF0A13C8334}"/>
          </ac:spMkLst>
        </pc:spChg>
        <pc:picChg chg="add mod">
          <ac:chgData name="Sabina Dremelj" userId="af96948d51e3741c" providerId="LiveId" clId="{78419464-9F6D-44D5-A168-43134AB015EA}" dt="2025-02-09T19:12:11.648" v="333" actId="26606"/>
          <ac:picMkLst>
            <pc:docMk/>
            <pc:sldMk cId="300455609" sldId="272"/>
            <ac:picMk id="4" creationId="{AFDE804E-66A2-B9C1-CCE0-892BE47DE341}"/>
          </ac:picMkLst>
        </pc:picChg>
      </pc:sldChg>
      <pc:sldChg chg="modSp new mod">
        <pc:chgData name="Sabina Dremelj" userId="af96948d51e3741c" providerId="LiveId" clId="{78419464-9F6D-44D5-A168-43134AB015EA}" dt="2025-02-08T19:08:02.100" v="51" actId="20577"/>
        <pc:sldMkLst>
          <pc:docMk/>
          <pc:sldMk cId="2831628769" sldId="273"/>
        </pc:sldMkLst>
        <pc:spChg chg="mod">
          <ac:chgData name="Sabina Dremelj" userId="af96948d51e3741c" providerId="LiveId" clId="{78419464-9F6D-44D5-A168-43134AB015EA}" dt="2025-02-07T08:35:10.275" v="4" actId="27636"/>
          <ac:spMkLst>
            <pc:docMk/>
            <pc:sldMk cId="2831628769" sldId="273"/>
            <ac:spMk id="2" creationId="{35731362-0716-C4B3-8979-51C313C0796D}"/>
          </ac:spMkLst>
        </pc:spChg>
        <pc:spChg chg="mod">
          <ac:chgData name="Sabina Dremelj" userId="af96948d51e3741c" providerId="LiveId" clId="{78419464-9F6D-44D5-A168-43134AB015EA}" dt="2025-02-08T19:08:02.100" v="51" actId="20577"/>
          <ac:spMkLst>
            <pc:docMk/>
            <pc:sldMk cId="2831628769" sldId="273"/>
            <ac:spMk id="3" creationId="{26A6227F-28FB-DD6E-C986-65E34F9CDBFE}"/>
          </ac:spMkLst>
        </pc:spChg>
      </pc:sldChg>
      <pc:sldChg chg="modSp new del mod">
        <pc:chgData name="Sabina Dremelj" userId="af96948d51e3741c" providerId="LiveId" clId="{78419464-9F6D-44D5-A168-43134AB015EA}" dt="2025-02-09T19:12:46.141" v="341" actId="47"/>
        <pc:sldMkLst>
          <pc:docMk/>
          <pc:sldMk cId="3032560993" sldId="274"/>
        </pc:sldMkLst>
        <pc:spChg chg="mod">
          <ac:chgData name="Sabina Dremelj" userId="af96948d51e3741c" providerId="LiveId" clId="{78419464-9F6D-44D5-A168-43134AB015EA}" dt="2025-02-09T18:57:59.229" v="106" actId="20577"/>
          <ac:spMkLst>
            <pc:docMk/>
            <pc:sldMk cId="3032560993" sldId="274"/>
            <ac:spMk id="2" creationId="{AF2DE198-E2DF-04DD-3616-E481A43241F5}"/>
          </ac:spMkLst>
        </pc:spChg>
        <pc:spChg chg="mod">
          <ac:chgData name="Sabina Dremelj" userId="af96948d51e3741c" providerId="LiveId" clId="{78419464-9F6D-44D5-A168-43134AB015EA}" dt="2025-02-09T18:58:18.599" v="140" actId="20577"/>
          <ac:spMkLst>
            <pc:docMk/>
            <pc:sldMk cId="3032560993" sldId="274"/>
            <ac:spMk id="3" creationId="{711374B5-8D7A-4B3C-52FD-F478D8507FD5}"/>
          </ac:spMkLst>
        </pc:spChg>
      </pc:sldChg>
      <pc:sldChg chg="addSp delSp modSp new mod">
        <pc:chgData name="Sabina Dremelj" userId="af96948d51e3741c" providerId="LiveId" clId="{78419464-9F6D-44D5-A168-43134AB015EA}" dt="2025-02-09T19:01:35.275" v="151" actId="14100"/>
        <pc:sldMkLst>
          <pc:docMk/>
          <pc:sldMk cId="2198607569" sldId="275"/>
        </pc:sldMkLst>
        <pc:spChg chg="del">
          <ac:chgData name="Sabina Dremelj" userId="af96948d51e3741c" providerId="LiveId" clId="{78419464-9F6D-44D5-A168-43134AB015EA}" dt="2025-02-09T19:01:24.093" v="147" actId="478"/>
          <ac:spMkLst>
            <pc:docMk/>
            <pc:sldMk cId="2198607569" sldId="275"/>
            <ac:spMk id="2" creationId="{9C1FD000-2113-0C95-C3D2-44E66028450F}"/>
          </ac:spMkLst>
        </pc:spChg>
        <pc:spChg chg="del">
          <ac:chgData name="Sabina Dremelj" userId="af96948d51e3741c" providerId="LiveId" clId="{78419464-9F6D-44D5-A168-43134AB015EA}" dt="2025-02-09T19:00:49.970" v="142" actId="931"/>
          <ac:spMkLst>
            <pc:docMk/>
            <pc:sldMk cId="2198607569" sldId="275"/>
            <ac:spMk id="3" creationId="{AEA1B99C-0C16-437D-EC35-7E2F3B83FB64}"/>
          </ac:spMkLst>
        </pc:spChg>
        <pc:spChg chg="add del mod">
          <ac:chgData name="Sabina Dremelj" userId="af96948d51e3741c" providerId="LiveId" clId="{78419464-9F6D-44D5-A168-43134AB015EA}" dt="2025-02-09T19:01:18.167" v="146" actId="931"/>
          <ac:spMkLst>
            <pc:docMk/>
            <pc:sldMk cId="2198607569" sldId="275"/>
            <ac:spMk id="7" creationId="{14A533CF-312F-B252-D794-736B26D6E536}"/>
          </ac:spMkLst>
        </pc:spChg>
        <pc:picChg chg="add del mod">
          <ac:chgData name="Sabina Dremelj" userId="af96948d51e3741c" providerId="LiveId" clId="{78419464-9F6D-44D5-A168-43134AB015EA}" dt="2025-02-09T19:00:55.671" v="145" actId="478"/>
          <ac:picMkLst>
            <pc:docMk/>
            <pc:sldMk cId="2198607569" sldId="275"/>
            <ac:picMk id="5" creationId="{0029D46E-2B7A-7BC7-ABA6-A1D88409DE70}"/>
          </ac:picMkLst>
        </pc:picChg>
        <pc:picChg chg="add mod">
          <ac:chgData name="Sabina Dremelj" userId="af96948d51e3741c" providerId="LiveId" clId="{78419464-9F6D-44D5-A168-43134AB015EA}" dt="2025-02-09T19:01:35.275" v="151" actId="14100"/>
          <ac:picMkLst>
            <pc:docMk/>
            <pc:sldMk cId="2198607569" sldId="275"/>
            <ac:picMk id="9" creationId="{E46D7C73-8441-927A-D55B-C44C5935150A}"/>
          </ac:picMkLst>
        </pc:picChg>
      </pc:sldChg>
      <pc:sldChg chg="addSp delSp modSp new mod ord">
        <pc:chgData name="Sabina Dremelj" userId="af96948d51e3741c" providerId="LiveId" clId="{78419464-9F6D-44D5-A168-43134AB015EA}" dt="2025-02-09T19:03:47.919" v="163"/>
        <pc:sldMkLst>
          <pc:docMk/>
          <pc:sldMk cId="563615584" sldId="276"/>
        </pc:sldMkLst>
        <pc:spChg chg="mod">
          <ac:chgData name="Sabina Dremelj" userId="af96948d51e3741c" providerId="LiveId" clId="{78419464-9F6D-44D5-A168-43134AB015EA}" dt="2025-02-09T19:03:08.229" v="159" actId="26606"/>
          <ac:spMkLst>
            <pc:docMk/>
            <pc:sldMk cId="563615584" sldId="276"/>
            <ac:spMk id="2" creationId="{BD1FACD8-1198-1278-25B1-89F73436D28A}"/>
          </ac:spMkLst>
        </pc:spChg>
        <pc:spChg chg="del mod">
          <ac:chgData name="Sabina Dremelj" userId="af96948d51e3741c" providerId="LiveId" clId="{78419464-9F6D-44D5-A168-43134AB015EA}" dt="2025-02-09T19:02:59.048" v="156" actId="478"/>
          <ac:spMkLst>
            <pc:docMk/>
            <pc:sldMk cId="563615584" sldId="276"/>
            <ac:spMk id="3" creationId="{CF57B5E6-5147-0437-F60B-5329361CDB75}"/>
          </ac:spMkLst>
        </pc:spChg>
        <pc:spChg chg="add del mod">
          <ac:chgData name="Sabina Dremelj" userId="af96948d51e3741c" providerId="LiveId" clId="{78419464-9F6D-44D5-A168-43134AB015EA}" dt="2025-02-09T19:03:08.229" v="159" actId="26606"/>
          <ac:spMkLst>
            <pc:docMk/>
            <pc:sldMk cId="563615584" sldId="276"/>
            <ac:spMk id="4" creationId="{632D2D66-C2BB-515A-0661-216F767F685A}"/>
          </ac:spMkLst>
        </pc:spChg>
        <pc:picChg chg="add mod">
          <ac:chgData name="Sabina Dremelj" userId="af96948d51e3741c" providerId="LiveId" clId="{78419464-9F6D-44D5-A168-43134AB015EA}" dt="2025-02-09T19:03:08.229" v="159" actId="26606"/>
          <ac:picMkLst>
            <pc:docMk/>
            <pc:sldMk cId="563615584" sldId="276"/>
            <ac:picMk id="1026" creationId="{1D6756FF-B4ED-5C53-AD82-99738AD5F509}"/>
          </ac:picMkLst>
        </pc:picChg>
      </pc:sldChg>
      <pc:sldChg chg="modSp new mod">
        <pc:chgData name="Sabina Dremelj" userId="af96948d51e3741c" providerId="LiveId" clId="{78419464-9F6D-44D5-A168-43134AB015EA}" dt="2025-02-09T19:09:39.172" v="288" actId="27636"/>
        <pc:sldMkLst>
          <pc:docMk/>
          <pc:sldMk cId="689569312" sldId="277"/>
        </pc:sldMkLst>
        <pc:spChg chg="mod">
          <ac:chgData name="Sabina Dremelj" userId="af96948d51e3741c" providerId="LiveId" clId="{78419464-9F6D-44D5-A168-43134AB015EA}" dt="2025-02-09T19:04:05.382" v="176" actId="20577"/>
          <ac:spMkLst>
            <pc:docMk/>
            <pc:sldMk cId="689569312" sldId="277"/>
            <ac:spMk id="2" creationId="{F6591F02-6121-8476-37A3-79CA2DBE7022}"/>
          </ac:spMkLst>
        </pc:spChg>
        <pc:spChg chg="mod">
          <ac:chgData name="Sabina Dremelj" userId="af96948d51e3741c" providerId="LiveId" clId="{78419464-9F6D-44D5-A168-43134AB015EA}" dt="2025-02-09T19:09:39.172" v="288" actId="27636"/>
          <ac:spMkLst>
            <pc:docMk/>
            <pc:sldMk cId="689569312" sldId="277"/>
            <ac:spMk id="3" creationId="{5BEC3E33-D32F-FCEC-5EAE-25250CA9FDC0}"/>
          </ac:spMkLst>
        </pc:spChg>
      </pc:sldChg>
      <pc:sldChg chg="modSp mod">
        <pc:chgData name="Sabina Dremelj" userId="af96948d51e3741c" providerId="LiveId" clId="{78419464-9F6D-44D5-A168-43134AB015EA}" dt="2025-02-09T19:27:20.369" v="372" actId="1076"/>
        <pc:sldMkLst>
          <pc:docMk/>
          <pc:sldMk cId="0" sldId="278"/>
        </pc:sldMkLst>
        <pc:picChg chg="mod">
          <ac:chgData name="Sabina Dremelj" userId="af96948d51e3741c" providerId="LiveId" clId="{78419464-9F6D-44D5-A168-43134AB015EA}" dt="2025-02-09T19:27:17.571" v="371" actId="14100"/>
          <ac:picMkLst>
            <pc:docMk/>
            <pc:sldMk cId="0" sldId="278"/>
            <ac:picMk id="7171" creationId="{00000000-0000-0000-0000-000000000000}"/>
          </ac:picMkLst>
        </pc:picChg>
        <pc:picChg chg="mod">
          <ac:chgData name="Sabina Dremelj" userId="af96948d51e3741c" providerId="LiveId" clId="{78419464-9F6D-44D5-A168-43134AB015EA}" dt="2025-02-09T19:27:20.369" v="372" actId="1076"/>
          <ac:picMkLst>
            <pc:docMk/>
            <pc:sldMk cId="0" sldId="278"/>
            <ac:picMk id="7173" creationId="{00000000-0000-0000-0000-000000000000}"/>
          </ac:picMkLst>
        </pc:picChg>
      </pc:sldChg>
      <pc:sldChg chg="addSp delSp modSp new del mod">
        <pc:chgData name="Sabina Dremelj" userId="af96948d51e3741c" providerId="LiveId" clId="{78419464-9F6D-44D5-A168-43134AB015EA}" dt="2025-02-09T19:26:51.507" v="370" actId="47"/>
        <pc:sldMkLst>
          <pc:docMk/>
          <pc:sldMk cId="932272324" sldId="278"/>
        </pc:sldMkLst>
        <pc:spChg chg="del">
          <ac:chgData name="Sabina Dremelj" userId="af96948d51e3741c" providerId="LiveId" clId="{78419464-9F6D-44D5-A168-43134AB015EA}" dt="2025-02-09T19:26:37.215" v="367"/>
          <ac:spMkLst>
            <pc:docMk/>
            <pc:sldMk cId="932272324" sldId="278"/>
            <ac:spMk id="3" creationId="{E4D395BF-0138-853A-5568-CDBD6073E937}"/>
          </ac:spMkLst>
        </pc:spChg>
        <pc:spChg chg="add mod">
          <ac:chgData name="Sabina Dremelj" userId="af96948d51e3741c" providerId="LiveId" clId="{78419464-9F6D-44D5-A168-43134AB015EA}" dt="2025-02-09T19:26:49.148" v="369" actId="478"/>
          <ac:spMkLst>
            <pc:docMk/>
            <pc:sldMk cId="932272324" sldId="278"/>
            <ac:spMk id="6" creationId="{EAAC0696-A9E3-DD3F-B08D-DA4F5C4CBF0E}"/>
          </ac:spMkLst>
        </pc:spChg>
        <pc:picChg chg="add del mod">
          <ac:chgData name="Sabina Dremelj" userId="af96948d51e3741c" providerId="LiveId" clId="{78419464-9F6D-44D5-A168-43134AB015EA}" dt="2025-02-09T19:26:49.148" v="369" actId="478"/>
          <ac:picMkLst>
            <pc:docMk/>
            <pc:sldMk cId="932272324" sldId="278"/>
            <ac:picMk id="4" creationId="{6EC21B8E-855B-DB8C-371B-D6E6765E849D}"/>
          </ac:picMkLst>
        </pc:picChg>
      </pc:sldChg>
      <pc:sldChg chg="modSp mod">
        <pc:chgData name="Sabina Dremelj" userId="af96948d51e3741c" providerId="LiveId" clId="{78419464-9F6D-44D5-A168-43134AB015EA}" dt="2025-02-09T19:27:58.538" v="374" actId="14100"/>
        <pc:sldMkLst>
          <pc:docMk/>
          <pc:sldMk cId="0" sldId="279"/>
        </pc:sldMkLst>
        <pc:picChg chg="mod">
          <ac:chgData name="Sabina Dremelj" userId="af96948d51e3741c" providerId="LiveId" clId="{78419464-9F6D-44D5-A168-43134AB015EA}" dt="2025-02-09T19:27:58.538" v="374" actId="14100"/>
          <ac:picMkLst>
            <pc:docMk/>
            <pc:sldMk cId="0" sldId="279"/>
            <ac:picMk id="6147" creationId="{00000000-0000-0000-0000-00000000000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AB754D7-C726-4E64-8DD5-ECFF4A4F92D7}" type="datetime1">
              <a:rPr lang="sl-SI" smtClean="0"/>
              <a:t>9. 02. 2025</a:t>
            </a:fld>
            <a:endParaRPr lang="sl-SI" dirty="0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063CFFE-8462-416E-AEB2-4E7281CE0770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1397077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l-SI" noProof="0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B913BE-2DEB-426F-97DD-9143AF1295B2}" type="datetime1">
              <a:rPr lang="sl-SI" smtClean="0"/>
              <a:pPr/>
              <a:t>9. 02. 2025</a:t>
            </a:fld>
            <a:endParaRPr lang="sl-SI" dirty="0"/>
          </a:p>
        </p:txBody>
      </p:sp>
      <p:sp>
        <p:nvSpPr>
          <p:cNvPr id="4" name="Označba mesta za sliko diapoz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l-SI" noProof="0" dirty="0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l-SI" noProof="0" dirty="0"/>
              <a:t>Uredite sloge besedila matrice</a:t>
            </a:r>
          </a:p>
          <a:p>
            <a:pPr lvl="1" rtl="0"/>
            <a:r>
              <a:rPr lang="sl-SI" noProof="0" dirty="0"/>
              <a:t>Druga raven</a:t>
            </a:r>
          </a:p>
          <a:p>
            <a:pPr lvl="2" rtl="0"/>
            <a:r>
              <a:rPr lang="sl-SI" noProof="0" dirty="0"/>
              <a:t>Tretja raven</a:t>
            </a:r>
          </a:p>
          <a:p>
            <a:pPr lvl="3" rtl="0"/>
            <a:r>
              <a:rPr lang="sl-SI" noProof="0" dirty="0"/>
              <a:t>Četrta raven</a:t>
            </a:r>
          </a:p>
          <a:p>
            <a:pPr lvl="4" rtl="0"/>
            <a:r>
              <a:rPr lang="sl-SI" noProof="0" dirty="0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l-SI" noProof="0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4E81925-CA98-455D-A45B-7A71D36D9055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629094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sliko diapoz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za opomb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14E81925-CA98-455D-A45B-7A71D36D9055}" type="slidenum">
              <a:rPr lang="sl-SI" smtClean="0"/>
              <a:t>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551268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avokotnik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Pravokotnik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Pravokotnik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Pravokotnik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Skupina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Raven povezovalnik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aven povezovalnik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aven povezovalnik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rtlCol="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l-SI" noProof="0"/>
              <a:t>Kliknite, če želite urediti slog podnaslova matrice</a:t>
            </a:r>
            <a:endParaRPr lang="sl-SI" noProof="0" dirty="0"/>
          </a:p>
        </p:txBody>
      </p:sp>
      <p:sp>
        <p:nvSpPr>
          <p:cNvPr id="20" name="Označba mesta za datum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 rtlCol="0"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fld id="{EC2C6DB1-F1A8-4AD4-BDA0-4E9889BBD445}" type="datetime1">
              <a:rPr lang="sl-SI" noProof="0" smtClean="0"/>
              <a:t>9. 02. 2025</a:t>
            </a:fld>
            <a:endParaRPr lang="sl-SI" noProof="0" dirty="0"/>
          </a:p>
        </p:txBody>
      </p:sp>
      <p:sp>
        <p:nvSpPr>
          <p:cNvPr id="21" name="Označba mesta za nogo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sl-SI" noProof="0" dirty="0"/>
          </a:p>
        </p:txBody>
      </p:sp>
      <p:sp>
        <p:nvSpPr>
          <p:cNvPr id="22" name="Označba mesta za številko diapozitiva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4FAB73BC-B049-4115-A692-8D63A059BFB8}" type="slidenum">
              <a:rPr lang="sl-SI" noProof="0" smtClean="0"/>
              <a:pPr/>
              <a:t>‹#›</a:t>
            </a:fld>
            <a:endParaRPr lang="sl-SI" noProof="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5DD8DC0-3F2E-4010-B8BF-1592F2B55095}" type="datetime1">
              <a:rPr lang="sl-SI" noProof="0" smtClean="0"/>
              <a:t>9. 02. 2025</a:t>
            </a:fld>
            <a:endParaRPr lang="sl-SI" noProof="0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sl-SI" noProof="0" smtClean="0"/>
              <a:t>‹#›</a:t>
            </a:fld>
            <a:endParaRPr lang="sl-SI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en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en naslov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BCB40A-309F-4B51-A0B0-3829793724F8}" type="datetime1">
              <a:rPr lang="sl-SI" noProof="0" smtClean="0"/>
              <a:t>9. 02. 2025</a:t>
            </a:fld>
            <a:endParaRPr lang="sl-SI" noProof="0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sl-SI" noProof="0" smtClean="0"/>
              <a:t>‹#›</a:t>
            </a:fld>
            <a:endParaRPr lang="sl-SI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7" name="Označba mesta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B22407B-4E7B-45A7-AC41-3F959BE8F745}" type="datetime1">
              <a:rPr lang="sl-SI" noProof="0" smtClean="0"/>
              <a:t>9. 02. 2025</a:t>
            </a:fld>
            <a:endParaRPr lang="sl-SI" noProof="0" dirty="0"/>
          </a:p>
        </p:txBody>
      </p:sp>
      <p:sp>
        <p:nvSpPr>
          <p:cNvPr id="8" name="Označba mesta za nogo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9" name="Označba mesta za številko diapoz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sl-SI" noProof="0" smtClean="0"/>
              <a:pPr/>
              <a:t>‹#›</a:t>
            </a:fld>
            <a:endParaRPr lang="sl-SI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ravokotnik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Pravokotnik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Pravokotnik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Pravokotnik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Skupina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Raven povezovalnik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Raven povezovalnik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Raven povezovalnik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rtlCol="0"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D0C3708B-B21D-4264-8197-FC94866B7BCD}" type="datetime1">
              <a:rPr lang="sl-SI" noProof="0" smtClean="0"/>
              <a:t>9. 02. 2025</a:t>
            </a:fld>
            <a:endParaRPr lang="sl-SI" noProof="0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sl-SI" noProof="0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 rtlCol="0"/>
          <a:lstStyle/>
          <a:p>
            <a:pPr rtl="0"/>
            <a:fld id="{4FAB73BC-B049-4115-A692-8D63A059BFB8}" type="slidenum">
              <a:rPr lang="sl-SI" noProof="0" smtClean="0"/>
              <a:t>‹#›</a:t>
            </a:fld>
            <a:endParaRPr lang="sl-SI" noProof="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vsebino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0BCA623-2F9C-4585-9CC6-8DB81076D265}" type="datetime1">
              <a:rPr lang="sl-SI" noProof="0" smtClean="0"/>
              <a:t>9. 02. 2025</a:t>
            </a:fld>
            <a:endParaRPr lang="sl-SI" noProof="0" dirty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sl-SI" noProof="0" smtClean="0"/>
              <a:t>‹#›</a:t>
            </a:fld>
            <a:endParaRPr lang="sl-SI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5" name="Označba mesta za besedilo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</p:txBody>
      </p:sp>
      <p:sp>
        <p:nvSpPr>
          <p:cNvPr id="6" name="Označba mesta za vsebino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7" name="Označba mesta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1208617-7451-4CF1-8D6B-E2AE52DD11C6}" type="datetime1">
              <a:rPr lang="sl-SI" noProof="0" smtClean="0"/>
              <a:t>9. 02. 2025</a:t>
            </a:fld>
            <a:endParaRPr lang="sl-SI" noProof="0" dirty="0"/>
          </a:p>
        </p:txBody>
      </p:sp>
      <p:sp>
        <p:nvSpPr>
          <p:cNvPr id="8" name="Označba mesta za nogo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9" name="Označba mesta za številko diapoz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sl-SI" noProof="0" smtClean="0"/>
              <a:t>‹#›</a:t>
            </a:fld>
            <a:endParaRPr lang="sl-SI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14D6AA-08E9-4075-BDDC-6817ADC8AFE6}" type="datetime1">
              <a:rPr lang="sl-SI" noProof="0" smtClean="0"/>
              <a:t>9. 02. 2025</a:t>
            </a:fld>
            <a:endParaRPr lang="sl-SI" noProof="0" dirty="0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sl-SI" noProof="0" smtClean="0"/>
              <a:t>‹#›</a:t>
            </a:fld>
            <a:endParaRPr lang="sl-SI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8CDE18A-9EC0-47DB-9856-4A7DE682E33D}" type="datetime1">
              <a:rPr lang="sl-SI" noProof="0" smtClean="0"/>
              <a:t>9. 02. 2025</a:t>
            </a:fld>
            <a:endParaRPr lang="sl-SI" noProof="0" dirty="0"/>
          </a:p>
        </p:txBody>
      </p:sp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sl-SI" noProof="0" smtClean="0"/>
              <a:t>‹#›</a:t>
            </a:fld>
            <a:endParaRPr lang="sl-SI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avokotnik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Pravokotnik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</p:txBody>
      </p:sp>
      <p:sp>
        <p:nvSpPr>
          <p:cNvPr id="8" name="Označba mesta za datum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DE1D757-FF79-492E-A3E3-9172EDB952CA}" type="datetime1">
              <a:rPr lang="sl-SI" noProof="0" smtClean="0"/>
              <a:t>9. 02. 2025</a:t>
            </a:fld>
            <a:endParaRPr lang="sl-SI" noProof="0" dirty="0"/>
          </a:p>
        </p:txBody>
      </p:sp>
      <p:sp>
        <p:nvSpPr>
          <p:cNvPr id="9" name="Označba mesta za nogo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r">
              <a:defRPr/>
            </a:lvl1pPr>
          </a:lstStyle>
          <a:p>
            <a:pPr rtl="0"/>
            <a:endParaRPr lang="sl-SI" noProof="0" dirty="0"/>
          </a:p>
        </p:txBody>
      </p:sp>
      <p:sp>
        <p:nvSpPr>
          <p:cNvPr id="11" name="Označba mesta za številko diapozitiva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4FAB73BC-B049-4115-A692-8D63A059BFB8}" type="slidenum">
              <a:rPr lang="sl-SI" noProof="0" smtClean="0"/>
              <a:pPr/>
              <a:t>‹#›</a:t>
            </a:fld>
            <a:endParaRPr lang="sl-SI" noProof="0" dirty="0"/>
          </a:p>
        </p:txBody>
      </p:sp>
      <p:sp>
        <p:nvSpPr>
          <p:cNvPr id="12" name="Pravokotnik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avokotnik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rtlCol="0"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sliko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l-SI" noProof="0"/>
              <a:t>Kliknite ikono, če želite dodati sliko</a:t>
            </a:r>
            <a:endParaRPr lang="sl-SI" noProof="0" dirty="0"/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568AE662-557F-408F-B2C2-F5E187B30060}" type="datetime1">
              <a:rPr lang="sl-SI" noProof="0" smtClean="0"/>
              <a:t>9. 02. 2025</a:t>
            </a:fld>
            <a:endParaRPr lang="sl-SI" noProof="0" dirty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rtl="0"/>
            <a:endParaRPr lang="sl-SI" noProof="0" dirty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4FAB73BC-B049-4115-A692-8D63A059BFB8}" type="slidenum">
              <a:rPr lang="sl-SI" noProof="0" smtClean="0"/>
              <a:pPr/>
              <a:t>‹#›</a:t>
            </a:fld>
            <a:endParaRPr lang="sl-SI" noProof="0" dirty="0"/>
          </a:p>
        </p:txBody>
      </p:sp>
      <p:sp>
        <p:nvSpPr>
          <p:cNvPr id="10" name="Pravokotnik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Označba mesta za naslov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sl-SI" noProof="0" dirty="0"/>
              <a:t>Kliknite, da uredite slog naslova matrice.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l-SI" noProof="0" dirty="0"/>
              <a:t>Uredite sloge besedila matrice</a:t>
            </a:r>
          </a:p>
          <a:p>
            <a:pPr lvl="1" rtl="0"/>
            <a:r>
              <a:rPr lang="sl-SI" noProof="0" dirty="0"/>
              <a:t>Druga raven</a:t>
            </a:r>
          </a:p>
          <a:p>
            <a:pPr lvl="2" rtl="0"/>
            <a:r>
              <a:rPr lang="sl-SI" noProof="0" dirty="0"/>
              <a:t>Tretja raven</a:t>
            </a:r>
          </a:p>
          <a:p>
            <a:pPr lvl="3" rtl="0"/>
            <a:r>
              <a:rPr lang="sl-SI" noProof="0" dirty="0"/>
              <a:t>Četrta raven</a:t>
            </a:r>
          </a:p>
          <a:p>
            <a:pPr lvl="4" rtl="0"/>
            <a:r>
              <a:rPr lang="sl-SI" noProof="0" dirty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F6A5AED-4B6E-41F4-9465-EAFF625B11B6}" type="datetime1">
              <a:rPr lang="sl-SI" noProof="0" smtClean="0"/>
              <a:t>9. 02. 2025</a:t>
            </a:fld>
            <a:endParaRPr lang="sl-SI" noProof="0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sl-SI" noProof="0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4FAB73BC-B049-4115-A692-8D63A059BFB8}" type="slidenum">
              <a:rPr lang="sl-SI" noProof="0" smtClean="0"/>
              <a:pPr/>
              <a:t>‹#›</a:t>
            </a:fld>
            <a:endParaRPr lang="sl-SI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prehrana.si/sestavine-zivil/mascobe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Pravokotnik 9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/>
          </a:p>
        </p:txBody>
      </p:sp>
      <p:pic>
        <p:nvPicPr>
          <p:cNvPr id="5" name="Slika 4" descr="plasti bele svile v ozadju">
            <a:extLst>
              <a:ext uri="{FF2B5EF4-FFF2-40B4-BE49-F238E27FC236}">
                <a16:creationId xmlns:a16="http://schemas.microsoft.com/office/drawing/2014/main" id="{F64AC3CD-1328-415A-B204-EEA3F73A9C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3" name="Pravokotnik 11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26AE06C-CFD8-4FEF-B40F-369A5B0662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461504"/>
          </a:xfrm>
        </p:spPr>
        <p:txBody>
          <a:bodyPr rtlCol="0">
            <a:normAutofit/>
          </a:bodyPr>
          <a:lstStyle/>
          <a:p>
            <a:r>
              <a:rPr lang="sl-SI" sz="6600" dirty="0"/>
              <a:t>maščobe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6CBB618-D822-4C25-B8B8-6F165AAF90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1708" y="4623127"/>
            <a:ext cx="9070848" cy="457201"/>
          </a:xfrm>
        </p:spPr>
        <p:txBody>
          <a:bodyPr rtlCol="0">
            <a:normAutofit/>
          </a:bodyPr>
          <a:lstStyle/>
          <a:p>
            <a:pPr rtl="0">
              <a:spcAft>
                <a:spcPts val="600"/>
              </a:spcAft>
            </a:pPr>
            <a:endParaRPr lang="sl-SI" dirty="0"/>
          </a:p>
        </p:txBody>
      </p:sp>
      <p:sp>
        <p:nvSpPr>
          <p:cNvPr id="24" name="Pravokotnik 13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40251850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6591F02-6121-8476-37A3-79CA2DBE7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VRSTE MAŠČOB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BEC3E33-D32F-FCEC-5EAE-25250CA9F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233" y="1735494"/>
            <a:ext cx="11196734" cy="4889241"/>
          </a:xfrm>
        </p:spPr>
        <p:txBody>
          <a:bodyPr>
            <a:normAutofit lnSpcReduction="10000"/>
          </a:bodyPr>
          <a:lstStyle/>
          <a:p>
            <a:r>
              <a:rPr lang="sl-SI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Po sestavi so maščobe večinoma trigliceridi – estri glicerola (poseben alkohol) in treh maščobnih kislin, od katerih so odvisne značilnosti določene maščobe. </a:t>
            </a:r>
            <a:endParaRPr lang="sl-SI" sz="2400" dirty="0"/>
          </a:p>
          <a:p>
            <a:pPr marL="0" indent="0">
              <a:buNone/>
            </a:pPr>
            <a:r>
              <a:rPr lang="sl-SI" sz="2400" dirty="0"/>
              <a:t>1. </a:t>
            </a:r>
            <a:r>
              <a:rPr lang="sl-SI" sz="2400" dirty="0">
                <a:highlight>
                  <a:srgbClr val="FFFF00"/>
                </a:highlight>
              </a:rPr>
              <a:t>NASIČENE</a:t>
            </a:r>
            <a:r>
              <a:rPr lang="sl-SI" sz="2400" dirty="0"/>
              <a:t> (mast, loj, ocvirkovka mast, zaseka)</a:t>
            </a:r>
            <a:r>
              <a:rPr lang="sl-SI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 </a:t>
            </a:r>
          </a:p>
          <a:p>
            <a:r>
              <a:rPr lang="sl-SI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Delež nasičenih maščobnih kislin v prehrani naj dosega največ 1/3 vseh vnesenih maščob ali manj kot </a:t>
            </a:r>
            <a:r>
              <a:rPr lang="sl-SI" sz="24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10 %</a:t>
            </a:r>
            <a:r>
              <a:rPr lang="sl-SI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dnevnega energijskega vnosa.</a:t>
            </a:r>
            <a:endParaRPr lang="sl-SI" sz="2400" dirty="0"/>
          </a:p>
          <a:p>
            <a:pPr marL="0" indent="0">
              <a:buNone/>
            </a:pPr>
            <a:r>
              <a:rPr lang="sl-SI" sz="2400" dirty="0"/>
              <a:t>2. </a:t>
            </a:r>
            <a:r>
              <a:rPr lang="sl-SI" sz="2400" dirty="0">
                <a:highlight>
                  <a:srgbClr val="FFFF00"/>
                </a:highlight>
              </a:rPr>
              <a:t>NENASIČENE </a:t>
            </a:r>
            <a:r>
              <a:rPr lang="sl-SI" sz="2400" dirty="0"/>
              <a:t>(olja)</a:t>
            </a:r>
          </a:p>
          <a:p>
            <a:r>
              <a:rPr lang="sl-SI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Za nenasičene maščobne kisline je značilno, da je njihova alkilna veriga sestavljena tudi iz dvojnih (nenasičenih) vezi med atomi ogljika. </a:t>
            </a:r>
          </a:p>
          <a:p>
            <a:r>
              <a:rPr lang="sl-SI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Največ nenasičenih maščob najdemo v rastlinskih oljih.</a:t>
            </a:r>
          </a:p>
          <a:p>
            <a:r>
              <a:rPr lang="sl-SI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Nenasičene maščobe naj predstavljajo 2/3 vseh zaužitih maščob in lahko dosegajo do 20 % dnevnega energijskega vnosa.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689569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3821410" cy="3821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3987" y="0"/>
            <a:ext cx="4454013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3675956"/>
            <a:ext cx="3182044" cy="3182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14933" y="2926684"/>
            <a:ext cx="5652120" cy="3772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teja\Desktop\Maščobna živila  - olja_files\image01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046" y="279918"/>
            <a:ext cx="2733675" cy="3562350"/>
          </a:xfrm>
          <a:prstGeom prst="rect">
            <a:avLst/>
          </a:prstGeom>
          <a:noFill/>
        </p:spPr>
      </p:pic>
      <p:pic>
        <p:nvPicPr>
          <p:cNvPr id="2053" name="Picture 5" descr="C:\Users\mateja\Desktop\Maščobna živila  - olja_files\image01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491" y="3924402"/>
            <a:ext cx="4499992" cy="2784309"/>
          </a:xfrm>
          <a:prstGeom prst="rect">
            <a:avLst/>
          </a:prstGeom>
          <a:noFill/>
        </p:spPr>
      </p:pic>
      <p:pic>
        <p:nvPicPr>
          <p:cNvPr id="2" name="Picture 2" descr="C:\Users\mateja\Desktop\Maščobna živila  - olja_files\image019.png">
            <a:extLst>
              <a:ext uri="{FF2B5EF4-FFF2-40B4-BE49-F238E27FC236}">
                <a16:creationId xmlns:a16="http://schemas.microsoft.com/office/drawing/2014/main" id="{93A85C0A-0899-4C50-8DE4-C40FC266A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60721" y="320986"/>
            <a:ext cx="2377700" cy="3562349"/>
          </a:xfrm>
          <a:prstGeom prst="rect">
            <a:avLst/>
          </a:prstGeom>
          <a:noFill/>
        </p:spPr>
      </p:pic>
      <p:pic>
        <p:nvPicPr>
          <p:cNvPr id="3" name="Picture 2" descr="C:\Users\mateja\Desktop\Maščobna živila  - olja_files\image023.png">
            <a:extLst>
              <a:ext uri="{FF2B5EF4-FFF2-40B4-BE49-F238E27FC236}">
                <a16:creationId xmlns:a16="http://schemas.microsoft.com/office/drawing/2014/main" id="{6B5A33D9-0EE0-1863-33D9-385158B34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49698" y="830525"/>
            <a:ext cx="5598367" cy="2806635"/>
          </a:xfrm>
          <a:prstGeom prst="rect">
            <a:avLst/>
          </a:prstGeom>
          <a:noFill/>
        </p:spPr>
      </p:pic>
      <p:pic>
        <p:nvPicPr>
          <p:cNvPr id="4" name="Picture 2" descr="C:\Users\mateja\Desktop\Maščobna živila  - olja_files\image027.png">
            <a:extLst>
              <a:ext uri="{FF2B5EF4-FFF2-40B4-BE49-F238E27FC236}">
                <a16:creationId xmlns:a16="http://schemas.microsoft.com/office/drawing/2014/main" id="{5C3FA209-8816-D3B1-3D96-8E388398F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75483" y="4271674"/>
            <a:ext cx="7141026" cy="25191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D1FACD8-1198-1278-25B1-89F73436D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anchor="ctr"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3700" b="0" i="0" u="none" strike="noStrike" cap="none" normalizeH="0" baseline="0">
                <a:ln>
                  <a:noFill/>
                </a:ln>
                <a:effectLst/>
              </a:rPr>
              <a:t>Slika: Primer kemijske strukture maščobe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3700" b="0" i="0" u="none" strike="noStrike" cap="none" normalizeH="0" baseline="0">
                <a:ln>
                  <a:noFill/>
                </a:ln>
                <a:effectLst/>
              </a:rPr>
              <a:t>                   </a:t>
            </a:r>
          </a:p>
        </p:txBody>
      </p:sp>
      <p:pic>
        <p:nvPicPr>
          <p:cNvPr id="1026" name="Picture 2" descr="mascobe kemijska struktura">
            <a:extLst>
              <a:ext uri="{FF2B5EF4-FFF2-40B4-BE49-F238E27FC236}">
                <a16:creationId xmlns:a16="http://schemas.microsoft.com/office/drawing/2014/main" id="{1D6756FF-B4ED-5C53-AD82-99738AD5F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800" y="2610612"/>
            <a:ext cx="10058400" cy="2916935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563615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BBDC608-A990-1849-7EC7-302577D0C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anchor="ctr">
            <a:normAutofit/>
          </a:bodyPr>
          <a:lstStyle/>
          <a:p>
            <a:pPr algn="ctr"/>
            <a:r>
              <a:rPr lang="sl-SI" sz="4400" b="1" dirty="0">
                <a:hlinkClick r:id="rId2"/>
              </a:rPr>
              <a:t>ENERGIJSKA VREDNOST IN KOLIČINA MAŠČOB</a:t>
            </a:r>
            <a:endParaRPr lang="en-US" sz="4400" b="1" dirty="0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AFDE804E-66A2-B9C1-CCE0-892BE47DE3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>
          <a:xfrm>
            <a:off x="3150742" y="2103120"/>
            <a:ext cx="5890516" cy="39319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455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b="1" dirty="0" err="1"/>
              <a:t>Kako</a:t>
            </a:r>
            <a:r>
              <a:rPr b="1" dirty="0"/>
              <a:t> se </a:t>
            </a:r>
            <a:r>
              <a:rPr b="1" dirty="0" err="1"/>
              <a:t>izogniti</a:t>
            </a:r>
            <a:r>
              <a:rPr b="1" dirty="0"/>
              <a:t> </a:t>
            </a:r>
            <a:r>
              <a:rPr b="1" dirty="0" err="1"/>
              <a:t>prekomernemu</a:t>
            </a:r>
            <a:r>
              <a:rPr b="1" dirty="0"/>
              <a:t> </a:t>
            </a:r>
            <a:r>
              <a:rPr b="1" dirty="0" err="1"/>
              <a:t>uživanju</a:t>
            </a:r>
            <a:r>
              <a:rPr b="1" dirty="0"/>
              <a:t> </a:t>
            </a:r>
            <a:r>
              <a:rPr b="1" dirty="0" err="1"/>
              <a:t>maščob</a:t>
            </a:r>
            <a:r>
              <a:rPr b="1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sz="2800" dirty="0"/>
              <a:t>- </a:t>
            </a:r>
            <a:r>
              <a:rPr sz="2800" dirty="0" err="1"/>
              <a:t>Preverjanje</a:t>
            </a:r>
            <a:r>
              <a:rPr sz="2800" dirty="0"/>
              <a:t> </a:t>
            </a:r>
            <a:r>
              <a:rPr sz="2800" dirty="0" err="1"/>
              <a:t>sestavin</a:t>
            </a:r>
            <a:r>
              <a:rPr sz="2800" dirty="0"/>
              <a:t> </a:t>
            </a:r>
            <a:r>
              <a:rPr sz="2800" dirty="0" err="1"/>
              <a:t>na</a:t>
            </a:r>
            <a:r>
              <a:rPr sz="2800" dirty="0"/>
              <a:t> </a:t>
            </a:r>
            <a:r>
              <a:rPr sz="2800" dirty="0" err="1"/>
              <a:t>embalaži</a:t>
            </a:r>
            <a:endParaRPr sz="2800" dirty="0"/>
          </a:p>
          <a:p>
            <a:pPr marL="0" indent="0">
              <a:buNone/>
            </a:pPr>
            <a:r>
              <a:rPr sz="2800" dirty="0"/>
              <a:t>- </a:t>
            </a:r>
            <a:r>
              <a:rPr sz="2800" dirty="0" err="1"/>
              <a:t>Izbira</a:t>
            </a:r>
            <a:r>
              <a:rPr sz="2800" dirty="0"/>
              <a:t> </a:t>
            </a:r>
            <a:r>
              <a:rPr sz="2800" dirty="0" err="1"/>
              <a:t>zdravih</a:t>
            </a:r>
            <a:r>
              <a:rPr sz="2800" dirty="0"/>
              <a:t> </a:t>
            </a:r>
            <a:r>
              <a:rPr sz="2800" dirty="0" err="1"/>
              <a:t>virov</a:t>
            </a:r>
            <a:r>
              <a:rPr sz="2800" dirty="0"/>
              <a:t> </a:t>
            </a:r>
            <a:r>
              <a:rPr sz="2800" dirty="0" err="1"/>
              <a:t>maščob</a:t>
            </a:r>
            <a:endParaRPr sz="2800" dirty="0"/>
          </a:p>
          <a:p>
            <a:pPr marL="0" indent="0">
              <a:buNone/>
            </a:pPr>
            <a:r>
              <a:rPr sz="2800" dirty="0"/>
              <a:t>- </a:t>
            </a:r>
            <a:r>
              <a:rPr sz="2800" dirty="0" err="1"/>
              <a:t>Zmanjšanje</a:t>
            </a:r>
            <a:r>
              <a:rPr sz="2800" dirty="0"/>
              <a:t> </a:t>
            </a:r>
            <a:r>
              <a:rPr sz="2800" dirty="0" err="1"/>
              <a:t>uživanja</a:t>
            </a:r>
            <a:r>
              <a:rPr sz="2800" dirty="0"/>
              <a:t> </a:t>
            </a:r>
            <a:r>
              <a:rPr sz="2800" dirty="0" err="1"/>
              <a:t>hitre</a:t>
            </a:r>
            <a:r>
              <a:rPr sz="2800" dirty="0"/>
              <a:t> </a:t>
            </a:r>
            <a:r>
              <a:rPr sz="2800" dirty="0" err="1"/>
              <a:t>prehrane</a:t>
            </a:r>
            <a:endParaRPr sz="2800" dirty="0"/>
          </a:p>
          <a:p>
            <a:pPr marL="0" indent="0">
              <a:buNone/>
            </a:pPr>
            <a:r>
              <a:rPr sz="2800" dirty="0"/>
              <a:t>- </a:t>
            </a:r>
            <a:r>
              <a:rPr sz="2800" dirty="0" err="1"/>
              <a:t>Kuhanje</a:t>
            </a:r>
            <a:r>
              <a:rPr sz="2800" dirty="0"/>
              <a:t> </a:t>
            </a:r>
            <a:r>
              <a:rPr sz="2800" dirty="0" err="1"/>
              <a:t>doma</a:t>
            </a:r>
            <a:r>
              <a:rPr sz="2800" dirty="0"/>
              <a:t> </a:t>
            </a:r>
            <a:r>
              <a:rPr sz="2800" dirty="0" err="1"/>
              <a:t>namesto</a:t>
            </a:r>
            <a:r>
              <a:rPr sz="2800" dirty="0"/>
              <a:t> </a:t>
            </a:r>
            <a:r>
              <a:rPr sz="2800" dirty="0" err="1"/>
              <a:t>uživanja</a:t>
            </a:r>
            <a:r>
              <a:rPr sz="2800" dirty="0"/>
              <a:t> </a:t>
            </a:r>
            <a:r>
              <a:rPr sz="2800" dirty="0" err="1"/>
              <a:t>procesirane</a:t>
            </a:r>
            <a:r>
              <a:rPr sz="2800" dirty="0"/>
              <a:t> </a:t>
            </a:r>
            <a:r>
              <a:rPr sz="2800" dirty="0" err="1"/>
              <a:t>hrane</a:t>
            </a:r>
            <a:endParaRPr sz="2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5731362-0716-C4B3-8979-51C313C07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b="1" i="0" dirty="0">
                <a:solidFill>
                  <a:srgbClr val="15B4DC"/>
                </a:solidFill>
                <a:effectLst/>
                <a:latin typeface="Montserrat" panose="00000500000000000000" pitchFamily="2" charset="-18"/>
              </a:rPr>
              <a:t>Kaj so maščobe?</a:t>
            </a:r>
            <a:br>
              <a:rPr lang="sl-SI" b="1" i="0" dirty="0">
                <a:solidFill>
                  <a:srgbClr val="15B4DC"/>
                </a:solidFill>
                <a:effectLst/>
                <a:latin typeface="Montserrat" panose="00000500000000000000" pitchFamily="2" charset="-18"/>
              </a:rPr>
            </a:b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6A6227F-28FB-DD6E-C986-65E34F9CD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24" y="1530220"/>
            <a:ext cx="10751976" cy="4504820"/>
          </a:xfrm>
        </p:spPr>
        <p:txBody>
          <a:bodyPr>
            <a:normAutofit/>
          </a:bodyPr>
          <a:lstStyle/>
          <a:p>
            <a:r>
              <a:rPr lang="sl-SI" sz="2400" b="0" i="0" dirty="0">
                <a:solidFill>
                  <a:srgbClr val="383838"/>
                </a:solidFill>
                <a:effectLst/>
                <a:latin typeface="Montserrat" panose="00000500000000000000" pitchFamily="2" charset="-18"/>
              </a:rPr>
              <a:t>Maščobe, tako kot beljakovine in ogljikovi hidrati, so </a:t>
            </a:r>
            <a:r>
              <a:rPr lang="sl-SI" sz="2400" b="0" i="0" dirty="0" err="1">
                <a:solidFill>
                  <a:srgbClr val="383838"/>
                </a:solidFill>
                <a:effectLst/>
                <a:latin typeface="Montserrat" panose="00000500000000000000" pitchFamily="2" charset="-18"/>
              </a:rPr>
              <a:t>makrohranila</a:t>
            </a:r>
            <a:r>
              <a:rPr lang="sl-SI" sz="2400" b="0" i="0" dirty="0">
                <a:solidFill>
                  <a:srgbClr val="383838"/>
                </a:solidFill>
                <a:effectLst/>
                <a:latin typeface="Montserrat" panose="00000500000000000000" pitchFamily="2" charset="-18"/>
              </a:rPr>
              <a:t>, tj. elementi hrane, potrebni za pravilno delovanje našega organizma. </a:t>
            </a:r>
          </a:p>
          <a:p>
            <a:r>
              <a:rPr lang="sl-SI" sz="2400" b="0" i="0" dirty="0">
                <a:solidFill>
                  <a:srgbClr val="383838"/>
                </a:solidFill>
                <a:effectLst/>
                <a:latin typeface="Montserrat" panose="00000500000000000000" pitchFamily="2" charset="-18"/>
              </a:rPr>
              <a:t>NJIHOVA GLAVNA VLOGA JE, DA NAM DAJEJO ENERGIJO: </a:t>
            </a:r>
          </a:p>
          <a:p>
            <a:pPr marL="0" indent="0">
              <a:buNone/>
            </a:pPr>
            <a:r>
              <a:rPr lang="sl-SI" sz="2400" b="0" i="0" dirty="0">
                <a:solidFill>
                  <a:srgbClr val="383838"/>
                </a:solidFill>
                <a:effectLst/>
                <a:latin typeface="Montserrat" panose="00000500000000000000" pitchFamily="2" charset="-18"/>
                <a:sym typeface="Wingdings" panose="05000000000000000000" pitchFamily="2" charset="2"/>
              </a:rPr>
              <a:t> </a:t>
            </a:r>
            <a:r>
              <a:rPr lang="sl-SI" sz="2400" b="0" i="0" dirty="0">
                <a:solidFill>
                  <a:srgbClr val="383838"/>
                </a:solidFill>
                <a:effectLst/>
                <a:latin typeface="Montserrat" panose="00000500000000000000" pitchFamily="2" charset="-18"/>
              </a:rPr>
              <a:t>1 gram maščob je enakovreden 9 kcal, zaradi česar so ob pomanjkanju hrane neprecenljive. </a:t>
            </a:r>
          </a:p>
          <a:p>
            <a:pPr marL="0" indent="0">
              <a:buNone/>
            </a:pPr>
            <a:r>
              <a:rPr lang="sl-SI" sz="2400" b="0" i="0" dirty="0">
                <a:solidFill>
                  <a:srgbClr val="383838"/>
                </a:solidFill>
                <a:effectLst/>
                <a:latin typeface="Montserrat" panose="00000500000000000000" pitchFamily="2" charset="-18"/>
                <a:sym typeface="Wingdings" panose="05000000000000000000" pitchFamily="2" charset="2"/>
              </a:rPr>
              <a:t> </a:t>
            </a:r>
            <a:r>
              <a:rPr lang="sl-SI" sz="2400" b="0" i="0" dirty="0">
                <a:solidFill>
                  <a:srgbClr val="383838"/>
                </a:solidFill>
                <a:effectLst/>
                <a:latin typeface="Montserrat" panose="00000500000000000000" pitchFamily="2" charset="-18"/>
              </a:rPr>
              <a:t>Za primerjavo, tako beljakovine kot ogljikovi hidrati vsebujejo le 4 kcal/g.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2831628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4431A8D-70AE-B6FB-0584-E8B212E51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l-SI" b="1" i="0" dirty="0">
                <a:solidFill>
                  <a:srgbClr val="15B4DC"/>
                </a:solidFill>
                <a:effectLst/>
                <a:latin typeface="Montserrat" panose="00000500000000000000" pitchFamily="2" charset="-18"/>
              </a:rPr>
              <a:t>Kako izračunati kalorije iz maščob?</a:t>
            </a:r>
            <a:br>
              <a:rPr lang="sl-SI" b="1" i="0" dirty="0">
                <a:solidFill>
                  <a:srgbClr val="15B4DC"/>
                </a:solidFill>
                <a:effectLst/>
                <a:latin typeface="Montserrat" panose="00000500000000000000" pitchFamily="2" charset="-18"/>
              </a:rPr>
            </a:b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E556A03-4A28-194E-94DB-B06C5903D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6" y="1894114"/>
            <a:ext cx="10733314" cy="4140926"/>
          </a:xfrm>
        </p:spPr>
        <p:txBody>
          <a:bodyPr/>
          <a:lstStyle/>
          <a:p>
            <a:pPr marL="0" indent="0" algn="l">
              <a:buNone/>
            </a:pPr>
            <a:r>
              <a:rPr lang="sl-SI" sz="2800" b="0" i="0" dirty="0">
                <a:solidFill>
                  <a:srgbClr val="383838"/>
                </a:solidFill>
                <a:effectLst/>
                <a:latin typeface="Montserrat" panose="00000500000000000000" pitchFamily="2" charset="-18"/>
              </a:rPr>
              <a:t>1 g = 9 kcal</a:t>
            </a:r>
          </a:p>
          <a:p>
            <a:pPr algn="l"/>
            <a:r>
              <a:rPr lang="sl-SI" sz="2800" b="0" i="0" dirty="0">
                <a:solidFill>
                  <a:srgbClr val="383838"/>
                </a:solidFill>
                <a:effectLst/>
                <a:latin typeface="Montserrat" panose="00000500000000000000" pitchFamily="2" charset="-18"/>
              </a:rPr>
              <a:t>Na primer, če želite določiti energijsko vsebnost 13 gramov maščobe, morate izvesti naslednji izračun:</a:t>
            </a:r>
          </a:p>
          <a:p>
            <a:pPr marL="0" indent="0" algn="l">
              <a:buNone/>
            </a:pPr>
            <a:r>
              <a:rPr lang="sl-SI" sz="2800" b="0" i="0" dirty="0">
                <a:solidFill>
                  <a:srgbClr val="383838"/>
                </a:solidFill>
                <a:effectLst/>
                <a:latin typeface="Montserrat" panose="00000500000000000000" pitchFamily="2" charset="-18"/>
              </a:rPr>
              <a:t>13 g x 9 kcal / g = 117 kcal</a:t>
            </a:r>
          </a:p>
          <a:p>
            <a:pPr marL="0" indent="0" algn="l">
              <a:buNone/>
            </a:pPr>
            <a:r>
              <a:rPr lang="sl-SI" sz="2800" b="0" i="0" dirty="0">
                <a:solidFill>
                  <a:srgbClr val="383838"/>
                </a:solidFill>
                <a:effectLst/>
                <a:latin typeface="Montserrat" panose="00000500000000000000" pitchFamily="2" charset="-18"/>
              </a:rPr>
              <a:t>13 gramov maščobe vsebuje 117 kalorij.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83024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9DAAD9-0A9C-8740-B864-3438BB54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highlight>
                  <a:srgbClr val="FFFF00"/>
                </a:highlight>
              </a:rPr>
              <a:t>DNEVNI VNOS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C063980-57A1-4B00-933A-D4C70E66C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498" y="2103120"/>
            <a:ext cx="10546702" cy="3931920"/>
          </a:xfrm>
        </p:spPr>
        <p:txBody>
          <a:bodyPr>
            <a:normAutofit/>
          </a:bodyPr>
          <a:lstStyle/>
          <a:p>
            <a:r>
              <a:rPr lang="sl-SI" sz="2800" b="0" i="0" dirty="0">
                <a:solidFill>
                  <a:srgbClr val="383838"/>
                </a:solidFill>
                <a:effectLst/>
                <a:latin typeface="Montserrat" panose="00000500000000000000" pitchFamily="2" charset="-18"/>
              </a:rPr>
              <a:t>Na žalost ne obstaja zlato pravilo, ki bi narekovalo, koliko maščob morate zaužiti.</a:t>
            </a:r>
          </a:p>
          <a:p>
            <a:r>
              <a:rPr lang="sl-SI" sz="2800" b="0" i="0" dirty="0">
                <a:solidFill>
                  <a:srgbClr val="383838"/>
                </a:solidFill>
                <a:effectLst/>
                <a:latin typeface="Montserrat" panose="00000500000000000000" pitchFamily="2" charset="-18"/>
              </a:rPr>
              <a:t> VAŠA PREHRANA NAJ BI VSEBOVALA 20-35 % MAŠČOB.</a:t>
            </a:r>
          </a:p>
          <a:p>
            <a:r>
              <a:rPr lang="sl-SI" sz="2800" dirty="0">
                <a:solidFill>
                  <a:srgbClr val="383838"/>
                </a:solidFill>
                <a:latin typeface="Montserrat" panose="00000500000000000000" pitchFamily="2" charset="-18"/>
              </a:rPr>
              <a:t>P</a:t>
            </a:r>
            <a:r>
              <a:rPr lang="sl-SI" sz="2800" b="0" i="0" dirty="0">
                <a:solidFill>
                  <a:srgbClr val="383838"/>
                </a:solidFill>
                <a:effectLst/>
                <a:latin typeface="Montserrat" panose="00000500000000000000" pitchFamily="2" charset="-18"/>
              </a:rPr>
              <a:t>omembnejša od količine maščob pa je vrsta maščob in olj </a:t>
            </a: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1785269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značba mesta vsebine 8">
            <a:extLst>
              <a:ext uri="{FF2B5EF4-FFF2-40B4-BE49-F238E27FC236}">
                <a16:creationId xmlns:a16="http://schemas.microsoft.com/office/drawing/2014/main" id="{E46D7C73-8441-927A-D55B-C44C593515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288" y="786580"/>
            <a:ext cx="10894628" cy="5547593"/>
          </a:xfrm>
        </p:spPr>
      </p:pic>
    </p:spTree>
    <p:extLst>
      <p:ext uri="{BB962C8B-B14F-4D97-AF65-F5344CB8AC3E}">
        <p14:creationId xmlns:p14="http://schemas.microsoft.com/office/powerpoint/2010/main" val="2198607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>
                <a:highlight>
                  <a:srgbClr val="FFFF00"/>
                </a:highlight>
              </a:rPr>
              <a:t>Vloga</a:t>
            </a:r>
            <a:r>
              <a:rPr dirty="0">
                <a:highlight>
                  <a:srgbClr val="FFFF00"/>
                </a:highlight>
              </a:rPr>
              <a:t> </a:t>
            </a:r>
            <a:r>
              <a:rPr dirty="0" err="1">
                <a:highlight>
                  <a:srgbClr val="FFFF00"/>
                </a:highlight>
              </a:rPr>
              <a:t>maščob</a:t>
            </a:r>
            <a:r>
              <a:rPr dirty="0">
                <a:highlight>
                  <a:srgbClr val="FFFF00"/>
                </a:highlight>
              </a:rPr>
              <a:t> v </a:t>
            </a:r>
            <a:r>
              <a:rPr dirty="0" err="1">
                <a:highlight>
                  <a:srgbClr val="FFFF00"/>
                </a:highlight>
              </a:rPr>
              <a:t>telesu</a:t>
            </a:r>
            <a:endParaRPr dirty="0">
              <a:highlight>
                <a:srgbClr val="FFFF00"/>
              </a:highligh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53" y="2080727"/>
            <a:ext cx="10621347" cy="39543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sz="2800" dirty="0"/>
              <a:t>- </a:t>
            </a:r>
            <a:r>
              <a:rPr sz="2800" dirty="0" err="1"/>
              <a:t>Vir</a:t>
            </a:r>
            <a:r>
              <a:rPr sz="2800" dirty="0"/>
              <a:t> </a:t>
            </a:r>
            <a:r>
              <a:rPr sz="2800" dirty="0" err="1"/>
              <a:t>energije</a:t>
            </a:r>
            <a:endParaRPr sz="2800" dirty="0"/>
          </a:p>
          <a:p>
            <a:pPr marL="0" indent="0">
              <a:buNone/>
            </a:pPr>
            <a:r>
              <a:rPr sz="2800" dirty="0"/>
              <a:t>- </a:t>
            </a:r>
            <a:r>
              <a:rPr sz="2800" dirty="0" err="1"/>
              <a:t>Zaščita</a:t>
            </a:r>
            <a:r>
              <a:rPr sz="2800" dirty="0"/>
              <a:t> </a:t>
            </a:r>
            <a:r>
              <a:rPr sz="2800" dirty="0" err="1"/>
              <a:t>organov</a:t>
            </a:r>
            <a:endParaRPr sz="2800" dirty="0"/>
          </a:p>
          <a:p>
            <a:pPr marL="0" indent="0">
              <a:buNone/>
            </a:pPr>
            <a:r>
              <a:rPr sz="2800" dirty="0"/>
              <a:t>- </a:t>
            </a:r>
            <a:r>
              <a:rPr sz="2800" dirty="0" err="1"/>
              <a:t>Absorpcija</a:t>
            </a:r>
            <a:r>
              <a:rPr sz="2800" dirty="0"/>
              <a:t> </a:t>
            </a:r>
            <a:r>
              <a:rPr sz="2800" dirty="0" err="1"/>
              <a:t>vitaminov</a:t>
            </a:r>
            <a:r>
              <a:rPr sz="2800" dirty="0"/>
              <a:t> (A, D, E, K)</a:t>
            </a:r>
          </a:p>
          <a:p>
            <a:pPr marL="0" indent="0">
              <a:buNone/>
            </a:pPr>
            <a:r>
              <a:rPr sz="2800" dirty="0"/>
              <a:t>- </a:t>
            </a:r>
            <a:r>
              <a:rPr sz="2800" dirty="0" err="1"/>
              <a:t>Gradnja</a:t>
            </a:r>
            <a:r>
              <a:rPr sz="2800" dirty="0"/>
              <a:t> </a:t>
            </a:r>
            <a:r>
              <a:rPr sz="2800" dirty="0" err="1"/>
              <a:t>celičnih</a:t>
            </a:r>
            <a:r>
              <a:rPr sz="2800" dirty="0"/>
              <a:t> </a:t>
            </a:r>
            <a:r>
              <a:rPr sz="2800" dirty="0" err="1"/>
              <a:t>membran</a:t>
            </a:r>
            <a:endParaRPr sz="2800" dirty="0"/>
          </a:p>
          <a:p>
            <a:pPr marL="0" indent="0">
              <a:buNone/>
            </a:pPr>
            <a:r>
              <a:rPr sz="2800" dirty="0"/>
              <a:t>- </a:t>
            </a:r>
            <a:r>
              <a:rPr sz="2800" dirty="0" err="1"/>
              <a:t>Vpliv</a:t>
            </a:r>
            <a:r>
              <a:rPr sz="2800" dirty="0"/>
              <a:t> </a:t>
            </a:r>
            <a:r>
              <a:rPr sz="2800" dirty="0" err="1"/>
              <a:t>na</a:t>
            </a:r>
            <a:r>
              <a:rPr sz="2800" dirty="0"/>
              <a:t> </a:t>
            </a:r>
            <a:r>
              <a:rPr sz="2800" dirty="0" err="1"/>
              <a:t>hormonsko</a:t>
            </a:r>
            <a:r>
              <a:rPr sz="2800" dirty="0"/>
              <a:t> </a:t>
            </a:r>
            <a:r>
              <a:rPr sz="2800" dirty="0" err="1"/>
              <a:t>ravnovesje</a:t>
            </a:r>
            <a:endParaRPr sz="2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 err="1"/>
              <a:t>Kaj</a:t>
            </a:r>
            <a:r>
              <a:rPr b="1" dirty="0"/>
              <a:t> so </a:t>
            </a:r>
            <a:r>
              <a:rPr b="1" dirty="0" err="1"/>
              <a:t>skrite</a:t>
            </a:r>
            <a:r>
              <a:rPr b="1" dirty="0"/>
              <a:t> </a:t>
            </a:r>
            <a:r>
              <a:rPr b="1" dirty="0" err="1"/>
              <a:t>maščobe</a:t>
            </a:r>
            <a:r>
              <a:rPr b="1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sz="3200" dirty="0" err="1"/>
              <a:t>Skrite</a:t>
            </a:r>
            <a:r>
              <a:rPr sz="3200" dirty="0"/>
              <a:t> </a:t>
            </a:r>
            <a:r>
              <a:rPr sz="3200" dirty="0" err="1"/>
              <a:t>maščobe</a:t>
            </a:r>
            <a:r>
              <a:rPr sz="3200" dirty="0"/>
              <a:t> so </a:t>
            </a:r>
            <a:r>
              <a:rPr sz="3200" dirty="0" err="1"/>
              <a:t>tiste</a:t>
            </a:r>
            <a:r>
              <a:rPr sz="3200" dirty="0"/>
              <a:t>, ki </a:t>
            </a:r>
            <a:r>
              <a:rPr sz="3200" dirty="0" err="1"/>
              <a:t>jih</a:t>
            </a:r>
            <a:r>
              <a:rPr sz="3200" dirty="0"/>
              <a:t> v </a:t>
            </a:r>
            <a:r>
              <a:rPr sz="3200" dirty="0" err="1"/>
              <a:t>prehrani</a:t>
            </a:r>
            <a:r>
              <a:rPr sz="3200" dirty="0"/>
              <a:t> ne </a:t>
            </a:r>
            <a:r>
              <a:rPr sz="3200" dirty="0" err="1"/>
              <a:t>zaznamo</a:t>
            </a:r>
            <a:r>
              <a:rPr sz="3200" dirty="0"/>
              <a:t> </a:t>
            </a:r>
            <a:r>
              <a:rPr sz="3200" dirty="0" err="1"/>
              <a:t>neposredno</a:t>
            </a:r>
            <a:r>
              <a:rPr sz="3200" dirty="0"/>
              <a:t>, </a:t>
            </a:r>
            <a:r>
              <a:rPr sz="3200" dirty="0" err="1"/>
              <a:t>saj</a:t>
            </a:r>
            <a:r>
              <a:rPr sz="3200" dirty="0"/>
              <a:t> </a:t>
            </a:r>
            <a:r>
              <a:rPr sz="3200" dirty="0" err="1"/>
              <a:t>niso</a:t>
            </a:r>
            <a:r>
              <a:rPr sz="3200" dirty="0"/>
              <a:t> </a:t>
            </a:r>
            <a:r>
              <a:rPr sz="3200" dirty="0" err="1"/>
              <a:t>vidne</a:t>
            </a:r>
            <a:r>
              <a:rPr sz="3200" dirty="0"/>
              <a:t> s </a:t>
            </a:r>
            <a:r>
              <a:rPr sz="3200" dirty="0" err="1"/>
              <a:t>prostim</a:t>
            </a:r>
            <a:r>
              <a:rPr sz="3200" dirty="0"/>
              <a:t> </a:t>
            </a:r>
            <a:r>
              <a:rPr sz="3200" dirty="0" err="1"/>
              <a:t>očesom</a:t>
            </a:r>
            <a:r>
              <a:rPr sz="3200" dirty="0"/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 err="1"/>
              <a:t>Kje</a:t>
            </a:r>
            <a:r>
              <a:rPr b="1" dirty="0"/>
              <a:t> se </a:t>
            </a:r>
            <a:r>
              <a:rPr b="1" dirty="0" err="1"/>
              <a:t>skrivajo</a:t>
            </a:r>
            <a:r>
              <a:rPr b="1" dirty="0"/>
              <a:t> </a:t>
            </a:r>
            <a:r>
              <a:rPr b="1" dirty="0" err="1"/>
              <a:t>maščobe</a:t>
            </a:r>
            <a:r>
              <a:rPr b="1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0228" y="2168434"/>
            <a:ext cx="10058400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sz="2400" dirty="0"/>
              <a:t>- </a:t>
            </a:r>
            <a:r>
              <a:rPr sz="2400" dirty="0" err="1"/>
              <a:t>Industrijsko</a:t>
            </a:r>
            <a:r>
              <a:rPr sz="2400" dirty="0"/>
              <a:t> </a:t>
            </a:r>
            <a:r>
              <a:rPr sz="2400" dirty="0" err="1"/>
              <a:t>predelana</a:t>
            </a:r>
            <a:r>
              <a:rPr sz="2400" dirty="0"/>
              <a:t> </a:t>
            </a:r>
            <a:r>
              <a:rPr sz="2400" dirty="0" err="1"/>
              <a:t>hrana</a:t>
            </a:r>
            <a:endParaRPr sz="2400" dirty="0"/>
          </a:p>
          <a:p>
            <a:pPr marL="0" indent="0">
              <a:buNone/>
            </a:pPr>
            <a:r>
              <a:rPr sz="2400" dirty="0"/>
              <a:t>- </a:t>
            </a:r>
            <a:r>
              <a:rPr sz="2400" dirty="0" err="1"/>
              <a:t>Pekovski</a:t>
            </a:r>
            <a:r>
              <a:rPr sz="2400" dirty="0"/>
              <a:t> </a:t>
            </a:r>
            <a:r>
              <a:rPr sz="2400" dirty="0" err="1"/>
              <a:t>izdelki</a:t>
            </a:r>
            <a:endParaRPr sz="2400" dirty="0"/>
          </a:p>
          <a:p>
            <a:pPr marL="0" indent="0">
              <a:buNone/>
            </a:pPr>
            <a:r>
              <a:rPr sz="2400" dirty="0"/>
              <a:t>- </a:t>
            </a:r>
            <a:r>
              <a:rPr sz="2400" dirty="0" err="1"/>
              <a:t>Mlečni</a:t>
            </a:r>
            <a:r>
              <a:rPr sz="2400" dirty="0"/>
              <a:t> </a:t>
            </a:r>
            <a:r>
              <a:rPr sz="2400" dirty="0" err="1"/>
              <a:t>izdelki</a:t>
            </a:r>
            <a:endParaRPr sz="2400" dirty="0"/>
          </a:p>
          <a:p>
            <a:pPr marL="0" indent="0">
              <a:buNone/>
            </a:pPr>
            <a:r>
              <a:rPr sz="2400" dirty="0"/>
              <a:t>- </a:t>
            </a:r>
            <a:r>
              <a:rPr sz="2400" dirty="0" err="1"/>
              <a:t>Hitro</a:t>
            </a:r>
            <a:r>
              <a:rPr sz="2400" dirty="0"/>
              <a:t> </a:t>
            </a:r>
            <a:r>
              <a:rPr sz="2400" dirty="0" err="1"/>
              <a:t>prehrana</a:t>
            </a:r>
            <a:endParaRPr sz="2400" dirty="0"/>
          </a:p>
          <a:p>
            <a:pPr marL="0" indent="0">
              <a:buNone/>
            </a:pPr>
            <a:r>
              <a:rPr sz="2400" dirty="0"/>
              <a:t>- </a:t>
            </a:r>
            <a:r>
              <a:rPr sz="2400" dirty="0" err="1"/>
              <a:t>Omake</a:t>
            </a:r>
            <a:r>
              <a:rPr sz="2400" dirty="0"/>
              <a:t> in </a:t>
            </a:r>
            <a:r>
              <a:rPr sz="2400" dirty="0" err="1"/>
              <a:t>prelivi</a:t>
            </a:r>
            <a:endParaRPr sz="2400" dirty="0"/>
          </a:p>
          <a:p>
            <a:pPr marL="0" indent="0">
              <a:buNone/>
            </a:pPr>
            <a:r>
              <a:rPr sz="2400" dirty="0"/>
              <a:t>- </a:t>
            </a:r>
            <a:r>
              <a:rPr sz="2400" dirty="0" err="1"/>
              <a:t>Oreščki</a:t>
            </a:r>
            <a:r>
              <a:rPr sz="2400" dirty="0"/>
              <a:t> in </a:t>
            </a:r>
            <a:r>
              <a:rPr sz="2400" dirty="0" err="1"/>
              <a:t>semena</a:t>
            </a:r>
            <a:endParaRPr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VPLIV MAŠČOB NA ZDRAVJE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sz="2800" dirty="0"/>
              <a:t>- </a:t>
            </a:r>
            <a:r>
              <a:rPr sz="2800" dirty="0" err="1"/>
              <a:t>Prekomerno</a:t>
            </a:r>
            <a:r>
              <a:rPr sz="2800" dirty="0"/>
              <a:t> </a:t>
            </a:r>
            <a:r>
              <a:rPr sz="2800" dirty="0" err="1"/>
              <a:t>uživanje</a:t>
            </a:r>
            <a:r>
              <a:rPr sz="2800" dirty="0"/>
              <a:t> trans in </a:t>
            </a:r>
            <a:r>
              <a:rPr sz="2800" dirty="0" err="1"/>
              <a:t>nasičenih</a:t>
            </a:r>
            <a:r>
              <a:rPr sz="2800" dirty="0"/>
              <a:t> </a:t>
            </a:r>
            <a:r>
              <a:rPr sz="2800" dirty="0" err="1"/>
              <a:t>maščob</a:t>
            </a:r>
            <a:r>
              <a:rPr sz="2800" dirty="0"/>
              <a:t> </a:t>
            </a:r>
            <a:r>
              <a:rPr sz="2800" dirty="0" err="1"/>
              <a:t>povečuje</a:t>
            </a:r>
            <a:r>
              <a:rPr sz="2800" dirty="0"/>
              <a:t> </a:t>
            </a:r>
            <a:r>
              <a:rPr sz="2800" dirty="0" err="1"/>
              <a:t>tveganje</a:t>
            </a:r>
            <a:r>
              <a:rPr sz="2800" dirty="0"/>
              <a:t> za </a:t>
            </a:r>
            <a:r>
              <a:rPr sz="2800" dirty="0" err="1"/>
              <a:t>bolezni</a:t>
            </a:r>
            <a:r>
              <a:rPr sz="2800" dirty="0"/>
              <a:t> </a:t>
            </a:r>
            <a:r>
              <a:rPr sz="2800" dirty="0" err="1"/>
              <a:t>srca</a:t>
            </a:r>
            <a:endParaRPr sz="2800" dirty="0"/>
          </a:p>
          <a:p>
            <a:pPr marL="0" indent="0">
              <a:buNone/>
            </a:pPr>
            <a:r>
              <a:rPr sz="2800" dirty="0"/>
              <a:t>- </a:t>
            </a:r>
            <a:r>
              <a:rPr sz="2800" dirty="0" err="1"/>
              <a:t>Nenasičene</a:t>
            </a:r>
            <a:r>
              <a:rPr sz="2800" dirty="0"/>
              <a:t> </a:t>
            </a:r>
            <a:r>
              <a:rPr sz="2800" dirty="0" err="1"/>
              <a:t>maščobe</a:t>
            </a:r>
            <a:r>
              <a:rPr sz="2800" dirty="0"/>
              <a:t> so </a:t>
            </a:r>
            <a:r>
              <a:rPr sz="2800" dirty="0" err="1"/>
              <a:t>koristne</a:t>
            </a:r>
            <a:r>
              <a:rPr sz="2800" dirty="0"/>
              <a:t> za </a:t>
            </a:r>
            <a:r>
              <a:rPr sz="2800" dirty="0" err="1"/>
              <a:t>srce</a:t>
            </a:r>
            <a:r>
              <a:rPr sz="2800" dirty="0"/>
              <a:t> in </a:t>
            </a:r>
            <a:r>
              <a:rPr sz="2800" dirty="0" err="1"/>
              <a:t>možgane</a:t>
            </a:r>
            <a:endParaRPr sz="2800" dirty="0"/>
          </a:p>
          <a:p>
            <a:pPr marL="0" indent="0">
              <a:buNone/>
            </a:pPr>
            <a:r>
              <a:rPr sz="2800" dirty="0"/>
              <a:t>- </a:t>
            </a:r>
            <a:r>
              <a:rPr sz="2800" dirty="0" err="1"/>
              <a:t>Ravnovesje</a:t>
            </a:r>
            <a:r>
              <a:rPr sz="2800" dirty="0"/>
              <a:t> med omega-3 in omega-6 </a:t>
            </a:r>
            <a:r>
              <a:rPr sz="2800" dirty="0" err="1"/>
              <a:t>maščobami</a:t>
            </a:r>
            <a:r>
              <a:rPr sz="2800" dirty="0"/>
              <a:t> je </a:t>
            </a:r>
            <a:r>
              <a:rPr sz="2800" dirty="0" err="1"/>
              <a:t>ključno</a:t>
            </a:r>
            <a:endParaRPr sz="28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lo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6905_TF78757031.potx" id="{F6DDCAEC-C7C2-477F-8C5E-C8C471ADD8ED}" vid="{51F982B6-88B3-4F44-9381-6CB0A7BB3829}"/>
    </a:ext>
  </a:extLst>
</a:theme>
</file>

<file path=ppt/theme/theme2.xml><?xml version="1.0" encoding="utf-8"?>
<a:theme xmlns:a="http://schemas.openxmlformats.org/drawingml/2006/main" name="Officeova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4C1B96DA-D61E-4352-8013-F432E69A263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8CC0DF8-A3C6-4F0C-AAB6-327115DBBE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28D249-1983-451D-8451-059C0BA5C7BA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Slog »Milo«</Template>
  <TotalTime>102</TotalTime>
  <Words>434</Words>
  <Application>Microsoft Office PowerPoint</Application>
  <PresentationFormat>Širokozaslonsko</PresentationFormat>
  <Paragraphs>51</Paragraphs>
  <Slides>16</Slides>
  <Notes>1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16</vt:i4>
      </vt:variant>
    </vt:vector>
  </HeadingPairs>
  <TitlesOfParts>
    <vt:vector size="22" baseType="lpstr">
      <vt:lpstr>Calibri</vt:lpstr>
      <vt:lpstr>Century Gothic</vt:lpstr>
      <vt:lpstr>Garamond</vt:lpstr>
      <vt:lpstr>Montserrat</vt:lpstr>
      <vt:lpstr>Open Sans</vt:lpstr>
      <vt:lpstr>Milo</vt:lpstr>
      <vt:lpstr>maščobe</vt:lpstr>
      <vt:lpstr>Kaj so maščobe? </vt:lpstr>
      <vt:lpstr>Kako izračunati kalorije iz maščob? </vt:lpstr>
      <vt:lpstr>DNEVNI VNOS</vt:lpstr>
      <vt:lpstr>PowerPointova predstavitev</vt:lpstr>
      <vt:lpstr>Vloga maščob v telesu</vt:lpstr>
      <vt:lpstr>Kaj so skrite maščobe?</vt:lpstr>
      <vt:lpstr>Kje se skrivajo maščobe?</vt:lpstr>
      <vt:lpstr>VPLIV MAŠČOB NA ZDRAVJE</vt:lpstr>
      <vt:lpstr>VRSTE MAŠČOB</vt:lpstr>
      <vt:lpstr>PowerPointova predstavitev</vt:lpstr>
      <vt:lpstr>PowerPointova predstavitev</vt:lpstr>
      <vt:lpstr>PowerPointova predstavitev</vt:lpstr>
      <vt:lpstr>Slika: Primer kemijske strukture maščobe                    </vt:lpstr>
      <vt:lpstr>ENERGIJSKA VREDNOST IN KOLIČINA MAŠČOB</vt:lpstr>
      <vt:lpstr>Kako se izogniti prekomernemu uživanju maščob?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maščobe</dc:title>
  <dc:creator>Sabina Dremelj</dc:creator>
  <cp:lastModifiedBy>Sabina Dremelj</cp:lastModifiedBy>
  <cp:revision>1</cp:revision>
  <dcterms:created xsi:type="dcterms:W3CDTF">2025-02-07T08:26:44Z</dcterms:created>
  <dcterms:modified xsi:type="dcterms:W3CDTF">2025-02-09T19:28:07Z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