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3452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810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463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947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8322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7557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355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7704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704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943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219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815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9110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02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423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726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50965-D241-4240-B9E7-998C05845D35}" type="datetimeFigureOut">
              <a:rPr lang="sl-SI" smtClean="0"/>
              <a:t>13.11.2020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FBA869-52F0-4F05-B879-CF37AA0E614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353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D4CBA9-7B6B-4269-9104-75A463793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809" y="127591"/>
            <a:ext cx="9388549" cy="1839432"/>
          </a:xfrm>
        </p:spPr>
        <p:txBody>
          <a:bodyPr>
            <a:normAutofit/>
          </a:bodyPr>
          <a:lstStyle/>
          <a:p>
            <a:pPr algn="ctr"/>
            <a:r>
              <a:rPr lang="sl-S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Zdravstveni dom Murska Sobota</a:t>
            </a:r>
            <a:br>
              <a:rPr lang="sl-S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sl-SI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sz="3600" b="1" dirty="0">
                <a:latin typeface="Calibri" panose="020F0502020204030204" pitchFamily="34" charset="0"/>
                <a:cs typeface="Calibri" panose="020F0502020204030204" pitchFamily="34" charset="0"/>
              </a:rPr>
              <a:t>ZOBOZDRAVSTVENA VZGOJA IN PREVENTIVA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CBC244E-C9C3-4312-92CC-DAFEB40AC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173819"/>
          </a:xfrm>
        </p:spPr>
        <p:txBody>
          <a:bodyPr>
            <a:normAutofit lnSpcReduction="10000"/>
          </a:bodyPr>
          <a:lstStyle/>
          <a:p>
            <a:pPr algn="l"/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sl-SI" sz="3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MAJA IN ANDREJA</a:t>
            </a:r>
          </a:p>
          <a:p>
            <a:pPr algn="l"/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A41EDFF-2E82-49EE-898D-89490AB21F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21665" y="1967023"/>
            <a:ext cx="4316818" cy="399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933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940CC4-64EA-46B8-9249-BE92DE06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55674"/>
          </a:xfrm>
        </p:spPr>
        <p:txBody>
          <a:bodyPr/>
          <a:lstStyle/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DRAGI UČENCI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E0FD44-E714-49D6-B5B6-B473948C6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739" y="1531088"/>
            <a:ext cx="8775010" cy="4610986"/>
          </a:xfrm>
        </p:spPr>
        <p:txBody>
          <a:bodyPr/>
          <a:lstStyle/>
          <a:p>
            <a:r>
              <a:rPr lang="sl-SI" dirty="0"/>
              <a:t>Hvala, ker se trudite in sami ali skupaj s starši pridno skrbite za svoje zobe.</a:t>
            </a:r>
          </a:p>
          <a:p>
            <a:endParaRPr lang="sl-SI" dirty="0"/>
          </a:p>
          <a:p>
            <a:r>
              <a:rPr lang="sl-SI" dirty="0"/>
              <a:t>Ne pozabite, da je </a:t>
            </a:r>
            <a:r>
              <a:rPr lang="sl-SI" b="1" dirty="0">
                <a:solidFill>
                  <a:schemeClr val="accent1"/>
                </a:solidFill>
              </a:rPr>
              <a:t>ustno zdravje </a:t>
            </a:r>
            <a:r>
              <a:rPr lang="sl-SI" dirty="0"/>
              <a:t>sestavni del sistemskega zdravja, odločilni dejavnik kakovosti življenja in je povezano s </a:t>
            </a:r>
            <a:r>
              <a:rPr lang="sl-SI" b="1" dirty="0">
                <a:solidFill>
                  <a:schemeClr val="accent1"/>
                </a:solidFill>
              </a:rPr>
              <a:t>splošnim zdravjem</a:t>
            </a:r>
            <a:r>
              <a:rPr lang="sl-SI" dirty="0"/>
              <a:t>.</a:t>
            </a:r>
          </a:p>
          <a:p>
            <a:endParaRPr lang="sl-SI" dirty="0"/>
          </a:p>
          <a:p>
            <a:r>
              <a:rPr lang="sl-SI" dirty="0"/>
              <a:t>Želiva vam veliko zdravja in veselih bleščečih nasmehov, čeprav so skriti pod masko!</a:t>
            </a:r>
          </a:p>
        </p:txBody>
      </p:sp>
      <p:pic>
        <p:nvPicPr>
          <p:cNvPr id="2050" name="Picture 2" descr="Kako in s čim čistimo zobe, vpliva na naše zdravje - Bio trgovina Norma">
            <a:extLst>
              <a:ext uri="{FF2B5EF4-FFF2-40B4-BE49-F238E27FC236}">
                <a16:creationId xmlns:a16="http://schemas.microsoft.com/office/drawing/2014/main" id="{628EA30F-6ADC-474E-9565-820DF01C4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70" y="3912781"/>
            <a:ext cx="3413050" cy="23356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5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399F06-0E5C-4F43-9648-1360139F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V upanju, da se kmalu vidimo…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73008E0-23AA-4444-B350-30E297CB8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98" y="1424763"/>
            <a:ext cx="4189974" cy="4968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55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A65245-410C-4257-83AD-4E059DEE3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sz="5400" dirty="0">
                <a:latin typeface="Calibri" panose="020F0502020204030204" pitchFamily="34" charset="0"/>
                <a:cs typeface="Calibri" panose="020F0502020204030204" pitchFamily="34" charset="0"/>
              </a:rPr>
              <a:t> HVALA ZA VAŠO POZORNOST!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37569CE-1DD1-4DF0-86C1-138DD4F8E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1422" y="2147783"/>
            <a:ext cx="4901611" cy="4029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1680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084DF0-88F6-4834-9B97-F9977F02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8345"/>
            <a:ext cx="8596668" cy="1622056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USTNA HIGIENA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Zobe umivamo z zobno pasto s fluoridi vsaj dvakrat dnevno.</a:t>
            </a:r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 descr="C:\Users\zdms238.DELOVNI\AppData\Local\Microsoft\Windows\INetCache\Content.MSO\2DEE1082.tmp">
            <a:extLst>
              <a:ext uri="{FF2B5EF4-FFF2-40B4-BE49-F238E27FC236}">
                <a16:creationId xmlns:a16="http://schemas.microsoft.com/office/drawing/2014/main" id="{E3E9A1A9-6D94-458F-9A90-1DA5FEDD95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47" y="0"/>
            <a:ext cx="1201479" cy="1403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značba mesta vsebine 4" descr="https://vitta-smile.si/wp-content/uploads/2020/01/pravilno-scetkanje-zob-korak-01-Vitta-Smile.png">
            <a:extLst>
              <a:ext uri="{FF2B5EF4-FFF2-40B4-BE49-F238E27FC236}">
                <a16:creationId xmlns:a16="http://schemas.microsoft.com/office/drawing/2014/main" id="{FCB59FD1-A71D-4953-A908-B4CBCC5BBD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86" y="1711843"/>
            <a:ext cx="2619375" cy="16220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F96710B1-E7DE-4187-A218-1941439D908C}"/>
              </a:ext>
            </a:extLst>
          </p:cNvPr>
          <p:cNvSpPr/>
          <p:nvPr/>
        </p:nvSpPr>
        <p:spPr>
          <a:xfrm>
            <a:off x="425302" y="3291147"/>
            <a:ext cx="10026502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Ščetko prislonimo k dlesnim pod kotom 45°. To storimo tako, da polovica ščetin pokriva dlesen, druga polovica pa zobe. Ščetine usmerimo v zgornjo dlesen. Čistimo z majhnimi krožnimi gibi brez pritiskanja.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lika 6" descr="https://vitta-smile.si/wp-content/uploads/2020/01/pravilno-scetkanje-zob-korak-02-Vitta-Smile.png">
            <a:extLst>
              <a:ext uri="{FF2B5EF4-FFF2-40B4-BE49-F238E27FC236}">
                <a16:creationId xmlns:a16="http://schemas.microsoft.com/office/drawing/2014/main" id="{8D554D7F-A413-404A-BB00-DF9D3C13A4E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86" y="4050783"/>
            <a:ext cx="2619375" cy="16098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F04C9D7A-E58C-4440-937A-675090F47350}"/>
              </a:ext>
            </a:extLst>
          </p:cNvPr>
          <p:cNvSpPr/>
          <p:nvPr/>
        </p:nvSpPr>
        <p:spPr>
          <a:xfrm>
            <a:off x="520995" y="5660620"/>
            <a:ext cx="9930809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majhnimi krožnimi gibi in ščetinami, usmerjenimi v dlesen, ščetkamo 10x čez vsak zob in se postopoma pomikamo proti zadnjim zobem.</a:t>
            </a:r>
            <a:endParaRPr lang="sl-SI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01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 descr="https://vitta-smile.si/wp-content/uploads/2020/01/pravilno-scetkanje-zob-korak-03-Vitta-Smile.png">
            <a:extLst>
              <a:ext uri="{FF2B5EF4-FFF2-40B4-BE49-F238E27FC236}">
                <a16:creationId xmlns:a16="http://schemas.microsoft.com/office/drawing/2014/main" id="{1F0668B1-9C35-4F01-96A3-FB64C77E719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13" y="1056170"/>
            <a:ext cx="2619375" cy="16763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DBA84C5D-DC7D-4F89-BA4B-553F71DD02CB}"/>
              </a:ext>
            </a:extLst>
          </p:cNvPr>
          <p:cNvSpPr/>
          <p:nvPr/>
        </p:nvSpPr>
        <p:spPr>
          <a:xfrm>
            <a:off x="3048000" y="3710470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9E96EA4B-AA51-4457-B999-DBE33B742665}"/>
              </a:ext>
            </a:extLst>
          </p:cNvPr>
          <p:cNvSpPr/>
          <p:nvPr/>
        </p:nvSpPr>
        <p:spPr>
          <a:xfrm>
            <a:off x="677334" y="2801775"/>
            <a:ext cx="9049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Zadnje zobe čistimo tako, da vlakna ščetke nastavimo za zadnji zob in napravimo poteg po zobnem loku proti sprednjim zobem.</a:t>
            </a:r>
            <a:endParaRPr lang="sl-SI" sz="1600" dirty="0"/>
          </a:p>
        </p:txBody>
      </p:sp>
      <p:pic>
        <p:nvPicPr>
          <p:cNvPr id="7" name="Slika 6" descr="https://vitta-smile.si/wp-content/uploads/2020/01/pravilno-scetkanje-zob-korak-04-Vitta-Smile.png">
            <a:extLst>
              <a:ext uri="{FF2B5EF4-FFF2-40B4-BE49-F238E27FC236}">
                <a16:creationId xmlns:a16="http://schemas.microsoft.com/office/drawing/2014/main" id="{4DC4CCF4-A86F-47B0-A726-6238487FDB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63" y="3222855"/>
            <a:ext cx="2619375" cy="18587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1C05636D-AF4E-4757-8B81-D6573977DB3F}"/>
              </a:ext>
            </a:extLst>
          </p:cNvPr>
          <p:cNvSpPr/>
          <p:nvPr/>
        </p:nvSpPr>
        <p:spPr>
          <a:xfrm>
            <a:off x="631654" y="5383114"/>
            <a:ext cx="9049634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Ščetko postavimo pokonci, nato notranjo stran sprednjih zob ščetkamo tako, da ščetkamo od dlesni proti zobu.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8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 descr="https://vitta-smile.si/wp-content/uploads/2020/01/pravilno-scetkanje-zob-korak-05-Vitta-Smile.png">
            <a:extLst>
              <a:ext uri="{FF2B5EF4-FFF2-40B4-BE49-F238E27FC236}">
                <a16:creationId xmlns:a16="http://schemas.microsoft.com/office/drawing/2014/main" id="{3BC6EED3-9562-4B78-9E8E-5DDDEA60BF0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80" y="928435"/>
            <a:ext cx="2619375" cy="1846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BD0D3327-2100-41C4-909D-5C4A8EA96625}"/>
              </a:ext>
            </a:extLst>
          </p:cNvPr>
          <p:cNvSpPr/>
          <p:nvPr/>
        </p:nvSpPr>
        <p:spPr>
          <a:xfrm>
            <a:off x="507213" y="2571559"/>
            <a:ext cx="9462977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 spodnjih zobeh usmerimo glavo ščetke v spodnjo dlesen pod kotom 45° in nadaljujemo s krožnimi gibi brez pritiskanja. 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lika 5" descr="https://vitta-smile.si/wp-content/uploads/2020/01/pravilno-scetkanje-zob-korak-06-Vitta-Smile.png">
            <a:extLst>
              <a:ext uri="{FF2B5EF4-FFF2-40B4-BE49-F238E27FC236}">
                <a16:creationId xmlns:a16="http://schemas.microsoft.com/office/drawing/2014/main" id="{B8EBC259-2BA9-4006-95EE-D260971584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80" y="3296680"/>
            <a:ext cx="2619375" cy="18465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FFD2BFB6-08CF-4F2C-B506-EF02E4733716}"/>
              </a:ext>
            </a:extLst>
          </p:cNvPr>
          <p:cNvSpPr/>
          <p:nvPr/>
        </p:nvSpPr>
        <p:spPr>
          <a:xfrm>
            <a:off x="507213" y="5343947"/>
            <a:ext cx="9037675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Ščetko postavimo navzdol, nato notranjo stran sprednjih zob ščetkamo tako, da ščetkamo od dlesni proti zobu.</a:t>
            </a:r>
            <a:endParaRPr lang="sl-SI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15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DC9566-1F24-4D97-B7DC-C3E3953DC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89" y="96277"/>
            <a:ext cx="8596668" cy="885537"/>
          </a:xfrm>
        </p:spPr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424656-D1E5-4414-8452-FDB5C33E1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850605"/>
            <a:ext cx="8596668" cy="5190757"/>
          </a:xfrm>
        </p:spPr>
        <p:txBody>
          <a:bodyPr/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Zobe si umivamo, dokler ne odstranimo vseh zobnih oblog.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Umivanje zob nadzirajo starši oziroma druge odrasle osebe.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Za zagotavljanje ustrezne stopnje ustne higiene zadostuje navadna mehanska zobna ščetka z mehkimi ščetinami.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Priporočamo nanos 1-2 cm zobne paste s 1450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ppm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fluorida.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Spodbujamo, da izpljunete ostanke zobne paste in nato ustne votline ne izpirate z vodo.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Učinkovitost ščetkanja je pri močno obrabljenih ščetkah manjša.</a:t>
            </a:r>
          </a:p>
        </p:txBody>
      </p:sp>
      <p:pic>
        <p:nvPicPr>
          <p:cNvPr id="4" name="Slika 3" descr="C:\Users\zdms238.DELOVNI\AppData\Local\Microsoft\Windows\INetCache\Content.MSO\F4F43764.tmp">
            <a:extLst>
              <a:ext uri="{FF2B5EF4-FFF2-40B4-BE49-F238E27FC236}">
                <a16:creationId xmlns:a16="http://schemas.microsoft.com/office/drawing/2014/main" id="{F73C6B8A-6C29-495F-9B9D-3B712EBD34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106" y="4102737"/>
            <a:ext cx="2857500" cy="1404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Sodobne smernice pri skrbi za ustno higieno - ABC zdravja">
            <a:extLst>
              <a:ext uri="{FF2B5EF4-FFF2-40B4-BE49-F238E27FC236}">
                <a16:creationId xmlns:a16="http://schemas.microsoft.com/office/drawing/2014/main" id="{C1F4EFB8-2AB7-4735-886D-3BE8B8F42D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399" y="531540"/>
            <a:ext cx="2857500" cy="2578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Ščetine za zobne ščetke. Nekatere ščetke imajo lahko razširjeno  funkcionalnost.">
            <a:extLst>
              <a:ext uri="{FF2B5EF4-FFF2-40B4-BE49-F238E27FC236}">
                <a16:creationId xmlns:a16="http://schemas.microsoft.com/office/drawing/2014/main" id="{623FDA47-B301-461F-B521-97D7013B08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56" y="3920174"/>
            <a:ext cx="28575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7D312398-5BAA-4767-8711-681565E4871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206" y="3269436"/>
            <a:ext cx="2857500" cy="2771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016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994416-2AFD-4401-B966-991FB9A7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55135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PREHRANA</a:t>
            </a:r>
            <a:b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l-SI" dirty="0"/>
              <a:t> </a:t>
            </a:r>
            <a:r>
              <a:rPr lang="sl-SI" sz="3100" dirty="0">
                <a:latin typeface="Calibri" panose="020F0502020204030204" pitchFamily="34" charset="0"/>
                <a:cs typeface="Calibri" panose="020F0502020204030204" pitchFamily="34" charset="0"/>
              </a:rPr>
              <a:t>Povzetek prehranskih priporočil z vidika ohranjanja ustnega zdravja: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CDBA9AC-0CC5-4DE0-8C3B-8A37BF955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73348"/>
            <a:ext cx="8596668" cy="4284921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 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Zmanjšajmo količino in pogostost uživanja hrane in pijače, ki vsebujeta sladkorje.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Sladkorjev ne uživajmo več kot štirikrat dnevno.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Morebitno uživanje sladkih pijač in živil omejimo na čas obrokov.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Izogibajmo se uživanju sladkih pijač in živil pred spanjem.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Za žejo je najkoristnejša pitna voda.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Hrano in pijačo, ki imata nizek pH, uživajmo v času obrokov.</a:t>
            </a: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Počakajmo s ščetkanjem eno uro po zaužitju kisle hrane.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15810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603097-3A24-452F-8106-B1A735FD6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27" y="524539"/>
            <a:ext cx="8596668" cy="645042"/>
          </a:xfrm>
        </p:spPr>
        <p:txBody>
          <a:bodyPr>
            <a:normAutofit fontScale="90000"/>
          </a:bodyPr>
          <a:lstStyle/>
          <a:p>
            <a:pPr algn="ctr"/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Druge metode čiščenja zob</a:t>
            </a:r>
            <a:b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sl-SI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3569171-6777-424B-8FA9-65EA6CF1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18437"/>
            <a:ext cx="9104619" cy="5337544"/>
          </a:xfrm>
        </p:spPr>
        <p:txBody>
          <a:bodyPr/>
          <a:lstStyle/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Ščetkanje zob je najpogostejša metoda odstranjevanja zobnega plaka z zobne površine, vendar pa to ne velja za medzobne prostore.</a:t>
            </a:r>
          </a:p>
          <a:p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Ta prostor je moč učinkovito očistiti z </a:t>
            </a:r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zobno nitko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sl-SI" b="1" dirty="0">
                <a:latin typeface="Calibri" panose="020F0502020204030204" pitchFamily="34" charset="0"/>
                <a:cs typeface="Calibri" panose="020F0502020204030204" pitchFamily="34" charset="0"/>
              </a:rPr>
              <a:t> medzobno ščetko. 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Ranfl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M,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Oikonomidis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C, Kosem R, </a:t>
            </a:r>
            <a:r>
              <a:rPr lang="sl-SI" dirty="0" err="1">
                <a:latin typeface="Calibri" panose="020F0502020204030204" pitchFamily="34" charset="0"/>
                <a:cs typeface="Calibri" panose="020F0502020204030204" pitchFamily="34" charset="0"/>
              </a:rPr>
              <a:t>Artnik</a:t>
            </a:r>
            <a:r>
              <a:rPr lang="sl-SI" dirty="0">
                <a:latin typeface="Calibri" panose="020F0502020204030204" pitchFamily="34" charset="0"/>
                <a:cs typeface="Calibri" panose="020F0502020204030204" pitchFamily="34" charset="0"/>
              </a:rPr>
              <a:t> B. Vzgoja za ustno zdravje: Prehrana in higiena. NIJZ, 2015)</a:t>
            </a:r>
            <a:endParaRPr lang="sl-SI" dirty="0"/>
          </a:p>
          <a:p>
            <a:r>
              <a:rPr lang="sl-SI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ZOBNA NITKA:      </a:t>
            </a:r>
          </a:p>
        </p:txBody>
      </p:sp>
      <p:pic>
        <p:nvPicPr>
          <p:cNvPr id="4" name="Slika 3" descr="Zobna nitka @ Slo-Tech">
            <a:extLst>
              <a:ext uri="{FF2B5EF4-FFF2-40B4-BE49-F238E27FC236}">
                <a16:creationId xmlns:a16="http://schemas.microsoft.com/office/drawing/2014/main" id="{E23A8F66-C3C2-4CCA-ACE2-84D019EEE2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24" y="2885044"/>
            <a:ext cx="2028825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 descr="Xiaomi Soocas zobna nitka z držalom, 6 x 50 kos | mimovrste=)">
            <a:extLst>
              <a:ext uri="{FF2B5EF4-FFF2-40B4-BE49-F238E27FC236}">
                <a16:creationId xmlns:a16="http://schemas.microsoft.com/office/drawing/2014/main" id="{DC7A400A-85B0-408D-8E7F-D763F1FF8C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63" y="2885044"/>
            <a:ext cx="2533650" cy="175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 descr="Zobna nitka Curaprox DF820 (1 navoj) | Lekarnar.com">
            <a:extLst>
              <a:ext uri="{FF2B5EF4-FFF2-40B4-BE49-F238E27FC236}">
                <a16:creationId xmlns:a16="http://schemas.microsoft.com/office/drawing/2014/main" id="{DFD655FA-478B-463E-93C9-D5C97649CB5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35" y="4551371"/>
            <a:ext cx="8761228" cy="2104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499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01FA77-AE35-4324-9ED4-02B805E9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353" y="811618"/>
            <a:ext cx="8596668" cy="45719"/>
          </a:xfrm>
        </p:spPr>
        <p:txBody>
          <a:bodyPr>
            <a:noAutofit/>
          </a:bodyPr>
          <a:lstStyle/>
          <a:p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MEDZOBNA ŠČETKA:</a:t>
            </a:r>
          </a:p>
        </p:txBody>
      </p:sp>
      <p:pic>
        <p:nvPicPr>
          <p:cNvPr id="4" name="Označba mesta vsebine 3" descr="Medzobna ščetka MK01">
            <a:extLst>
              <a:ext uri="{FF2B5EF4-FFF2-40B4-BE49-F238E27FC236}">
                <a16:creationId xmlns:a16="http://schemas.microsoft.com/office/drawing/2014/main" id="{1280B123-DA31-4D79-ACAC-935DD06E948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14" y="19304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Medzobna ščetka, popolna izbira za čiste medzobne prostore in zdrave dlesni  – Zdrave dlesni">
            <a:extLst>
              <a:ext uri="{FF2B5EF4-FFF2-40B4-BE49-F238E27FC236}">
                <a16:creationId xmlns:a16="http://schemas.microsoft.com/office/drawing/2014/main" id="{959FC5DB-3200-49EE-9F75-1A502B9E9AE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46" y="2105025"/>
            <a:ext cx="2809875" cy="196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 descr="C:\Users\zdms238.DELOVNI\AppData\Local\Microsoft\Windows\INetCache\Content.MSO\B6F2DFF8.tmp">
            <a:extLst>
              <a:ext uri="{FF2B5EF4-FFF2-40B4-BE49-F238E27FC236}">
                <a16:creationId xmlns:a16="http://schemas.microsoft.com/office/drawing/2014/main" id="{CB8BB6CB-59BC-4274-947E-0CC3AD3D2B2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468" y="1792175"/>
            <a:ext cx="2143125" cy="282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Za čiste zobe je nujna še medzobna ščetka | Revija Vzajemnost">
            <a:extLst>
              <a:ext uri="{FF2B5EF4-FFF2-40B4-BE49-F238E27FC236}">
                <a16:creationId xmlns:a16="http://schemas.microsoft.com/office/drawing/2014/main" id="{5D1E7E8F-9B64-44FD-85CD-3878095E06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810" y="4248149"/>
            <a:ext cx="4242390" cy="2000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148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6112136-B962-40DA-A836-EC147B229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05" y="361507"/>
            <a:ext cx="10580201" cy="6071191"/>
          </a:xfrm>
        </p:spPr>
        <p:txBody>
          <a:bodyPr/>
          <a:lstStyle/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Posledica pomanjkljive ustne higiene je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vneta dlesen</a:t>
            </a:r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lahko pa tudi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zobna gniloba </a:t>
            </a:r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sl-SI" sz="2000" b="1" dirty="0">
                <a:latin typeface="Calibri" panose="020F0502020204030204" pitchFamily="34" charset="0"/>
                <a:cs typeface="Calibri" panose="020F0502020204030204" pitchFamily="34" charset="0"/>
              </a:rPr>
              <a:t>karies</a:t>
            </a:r>
            <a:r>
              <a:rPr lang="sl-SI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sl-S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000" dirty="0">
                <a:latin typeface="Calibri" panose="020F0502020204030204" pitchFamily="34" charset="0"/>
                <a:cs typeface="Calibri" panose="020F0502020204030204" pitchFamily="34" charset="0"/>
              </a:rPr>
              <a:t>Obe težavi lahko vodita v  izgubo zob, kar slabo vpliva na naše splošno zdravje.</a:t>
            </a:r>
          </a:p>
        </p:txBody>
      </p:sp>
      <p:pic>
        <p:nvPicPr>
          <p:cNvPr id="4" name="Slika 3" descr="Gingivitis pri otrocih (vnetje dlesni) - vzroki, zdravljenje, mazilo dlesni  za vnetje, antibiotiki">
            <a:extLst>
              <a:ext uri="{FF2B5EF4-FFF2-40B4-BE49-F238E27FC236}">
                <a16:creationId xmlns:a16="http://schemas.microsoft.com/office/drawing/2014/main" id="{D6DD4743-26C9-4B30-A5AB-EF5B5794432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71" y="816638"/>
            <a:ext cx="2800350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 descr="C:\Users\zdms238.DELOVNI\AppData\Local\Microsoft\Windows\INetCache\Content.MSO\FD884EFE.tmp">
            <a:extLst>
              <a:ext uri="{FF2B5EF4-FFF2-40B4-BE49-F238E27FC236}">
                <a16:creationId xmlns:a16="http://schemas.microsoft.com/office/drawing/2014/main" id="{7453760F-9A96-46F6-9E93-3F2F5EED98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14" y="816638"/>
            <a:ext cx="2705100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 descr="https://encrypted-tbn0.gstatic.com/images?q=tbn%3AANd9GcSW7WJ_8PdSzcNQducjs7klVviHoY_RW16_eQ&amp;usqp=CAU">
            <a:extLst>
              <a:ext uri="{FF2B5EF4-FFF2-40B4-BE49-F238E27FC236}">
                <a16:creationId xmlns:a16="http://schemas.microsoft.com/office/drawing/2014/main" id="{CC59901B-FF21-4AF0-B9DD-766CBE0063E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1637782"/>
            <a:ext cx="2619375" cy="2181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Najpogostejši zdravstveni problemi v ustni votlini med študentsko  populacijo | Zdravstveni dom za študente Univerze v Ljubljani">
            <a:extLst>
              <a:ext uri="{FF2B5EF4-FFF2-40B4-BE49-F238E27FC236}">
                <a16:creationId xmlns:a16="http://schemas.microsoft.com/office/drawing/2014/main" id="{F43096E4-255B-4F9A-A64B-202966FD628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08" y="3429000"/>
            <a:ext cx="2533650" cy="1946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 descr="C:\Users\zdms238.DELOVNI\AppData\Local\Microsoft\Windows\INetCache\Content.MSO\491F45AC.tmp">
            <a:extLst>
              <a:ext uri="{FF2B5EF4-FFF2-40B4-BE49-F238E27FC236}">
                <a16:creationId xmlns:a16="http://schemas.microsoft.com/office/drawing/2014/main" id="{C8066FD5-35A1-49C3-9979-5A7D6A089F5B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18" y="3569716"/>
            <a:ext cx="2878632" cy="175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 descr="Vital guide to Preventing dental caries | Vital">
            <a:extLst>
              <a:ext uri="{FF2B5EF4-FFF2-40B4-BE49-F238E27FC236}">
                <a16:creationId xmlns:a16="http://schemas.microsoft.com/office/drawing/2014/main" id="{0A7FA7FA-57F1-4B8D-8177-48722FA2CEE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96" y="3679619"/>
            <a:ext cx="2779935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1722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559</TotalTime>
  <Words>503</Words>
  <Application>Microsoft Office PowerPoint</Application>
  <PresentationFormat>Širokozaslonsko</PresentationFormat>
  <Paragraphs>56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Gladko</vt:lpstr>
      <vt:lpstr>Zdravstveni dom Murska Sobota  ZOBOZDRAVSTVENA VZGOJA IN PREVENTIVA</vt:lpstr>
      <vt:lpstr>USTNA HIGIENA  Zobe umivamo z zobno pasto s fluoridi vsaj dvakrat dnevno.</vt:lpstr>
      <vt:lpstr>PowerPointova predstavitev</vt:lpstr>
      <vt:lpstr>PowerPointova predstavitev</vt:lpstr>
      <vt:lpstr>PowerPointova predstavitev</vt:lpstr>
      <vt:lpstr>PREHRANA  Povzetek prehranskih priporočil z vidika ohranjanja ustnega zdravja:</vt:lpstr>
      <vt:lpstr>Druge metode čiščenja zob </vt:lpstr>
      <vt:lpstr>MEDZOBNA ŠČETKA:</vt:lpstr>
      <vt:lpstr>PowerPointova predstavitev</vt:lpstr>
      <vt:lpstr>DRAGI UČENCI</vt:lpstr>
      <vt:lpstr>V upanju, da se kmalu vidimo…</vt:lpstr>
      <vt:lpstr> HVALA ZA VAŠO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Zdravstveni dom Murska Sobota  ZOBOZDRAVSTVENA VZGOJA IN PREVENTIVA</dc:title>
  <dc:creator>Zobozdravstvena oskrba in preventiva</dc:creator>
  <cp:lastModifiedBy>Zobozdravstvena oskrba in preventiva</cp:lastModifiedBy>
  <cp:revision>53</cp:revision>
  <dcterms:created xsi:type="dcterms:W3CDTF">2020-11-12T06:56:57Z</dcterms:created>
  <dcterms:modified xsi:type="dcterms:W3CDTF">2020-11-13T12:41:05Z</dcterms:modified>
</cp:coreProperties>
</file>