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8B0DB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4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95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96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8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083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346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90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76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55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8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FEB7-3192-4257-8B72-800A2B2D330C}" type="datetimeFigureOut">
              <a:rPr lang="sl-SI" smtClean="0"/>
              <a:t>29.11.2020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F2F7-6910-438A-AC9A-D3826AF1BB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877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123" y="1715497"/>
            <a:ext cx="1591194" cy="285317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88831" y="79248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STRIC</a:t>
            </a:r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96730" y="4690345"/>
            <a:ext cx="1378519" cy="369332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bg1"/>
                </a:solidFill>
              </a:rPr>
              <a:t>PONEDELJEK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5025" r="29289"/>
          <a:stretch/>
        </p:blipFill>
        <p:spPr>
          <a:xfrm>
            <a:off x="5418604" y="1538575"/>
            <a:ext cx="1465157" cy="3207018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607180" y="1309206"/>
            <a:ext cx="80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BOTER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711728" y="4675913"/>
            <a:ext cx="800091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TOREK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4145255" y="1323209"/>
            <a:ext cx="9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SOSEDA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4278304" y="4687487"/>
            <a:ext cx="800027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SREDA</a:t>
            </a:r>
            <a:endParaRPr lang="sl-SI" dirty="0"/>
          </a:p>
        </p:txBody>
      </p:sp>
      <p:pic>
        <p:nvPicPr>
          <p:cNvPr id="1026" name="Picture 2" descr="Old man sleeping and snoring Clipart | k15580615 | Fotosear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/>
        </p:blipFill>
        <p:spPr bwMode="auto">
          <a:xfrm>
            <a:off x="2394750" y="1678538"/>
            <a:ext cx="1593130" cy="28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5691640" y="4684626"/>
            <a:ext cx="999954" cy="369332"/>
          </a:xfrm>
          <a:prstGeom prst="rect">
            <a:avLst/>
          </a:prstGeom>
          <a:solidFill>
            <a:srgbClr val="8B0DB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ČETRTEK</a:t>
            </a:r>
            <a:endParaRPr lang="sl-SI" dirty="0"/>
          </a:p>
        </p:txBody>
      </p:sp>
      <p:pic>
        <p:nvPicPr>
          <p:cNvPr id="14" name="Slika 13" descr="Uncle clipart, Picture #21001 uncle clipart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686" y="1525291"/>
            <a:ext cx="1234832" cy="31593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jeZBesedilom 12"/>
          <p:cNvSpPr txBox="1"/>
          <p:nvPr/>
        </p:nvSpPr>
        <p:spPr>
          <a:xfrm>
            <a:off x="7105269" y="1224108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STRIC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7304903" y="4684626"/>
            <a:ext cx="760144" cy="3693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PETEK</a:t>
            </a:r>
            <a:endParaRPr lang="sl-SI" dirty="0"/>
          </a:p>
        </p:txBody>
      </p:sp>
      <p:sp>
        <p:nvSpPr>
          <p:cNvPr id="22" name="PoljeZBesedilom 21"/>
          <p:cNvSpPr txBox="1"/>
          <p:nvPr/>
        </p:nvSpPr>
        <p:spPr>
          <a:xfrm>
            <a:off x="8749967" y="4717608"/>
            <a:ext cx="941091" cy="3693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SOBOTA</a:t>
            </a:r>
            <a:endParaRPr lang="sl-SI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10313522" y="1224108"/>
            <a:ext cx="82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GOSPA</a:t>
            </a:r>
            <a:endParaRPr lang="sl-SI" dirty="0"/>
          </a:p>
        </p:txBody>
      </p:sp>
      <p:sp>
        <p:nvSpPr>
          <p:cNvPr id="27" name="PoljeZBesedilom 26"/>
          <p:cNvSpPr txBox="1"/>
          <p:nvPr/>
        </p:nvSpPr>
        <p:spPr>
          <a:xfrm>
            <a:off x="10474249" y="4717608"/>
            <a:ext cx="1004249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l-SI" dirty="0" smtClean="0"/>
              <a:t>NEDELJA</a:t>
            </a:r>
            <a:endParaRPr lang="sl-SI" dirty="0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73" y="1327157"/>
            <a:ext cx="2675247" cy="324665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112" y="1408774"/>
            <a:ext cx="1463167" cy="3206774"/>
          </a:xfrm>
          <a:prstGeom prst="rect">
            <a:avLst/>
          </a:prstGeom>
        </p:spPr>
      </p:pic>
      <p:pic>
        <p:nvPicPr>
          <p:cNvPr id="9" name="Slika 8" descr="Moms with brown hair clipart | Clipart Panda - Free Clipart Images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93" y="1800492"/>
            <a:ext cx="1271450" cy="273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lika 27"/>
          <p:cNvPicPr/>
          <p:nvPr/>
        </p:nvPicPr>
        <p:blipFill rotWithShape="1">
          <a:blip r:embed="rId9"/>
          <a:srcRect l="81163" t="35038" r="6746" b="29688"/>
          <a:stretch/>
        </p:blipFill>
        <p:spPr bwMode="auto">
          <a:xfrm>
            <a:off x="9860475" y="1593440"/>
            <a:ext cx="1876208" cy="3124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Slika 19"/>
          <p:cNvPicPr>
            <a:picLocks noChangeAspect="1"/>
          </p:cNvPicPr>
          <p:nvPr/>
        </p:nvPicPr>
        <p:blipFill rotWithShape="1">
          <a:blip r:embed="rId10"/>
          <a:srcRect l="5495"/>
          <a:stretch/>
        </p:blipFill>
        <p:spPr>
          <a:xfrm>
            <a:off x="8286555" y="1106986"/>
            <a:ext cx="1655427" cy="36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6.2963E-6 L -6.25E-7 -6.2963E-6 C -0.00091 0.00347 -0.00182 0.00717 -0.00299 0.01064 C -0.0039 0.01342 -0.00533 0.0155 -0.00598 0.01851 C -0.00625 0.0199 -0.00625 0.02152 -0.00677 0.02245 C -0.00794 0.02522 -0.0095 0.02522 -0.01119 0.02661 C -0.02044 0.03356 -0.00898 0.02522 -0.0164 0.03194 C -0.01718 0.0324 -0.01796 0.03263 -0.01875 0.0331 C -0.01979 0.03402 -0.02057 0.03541 -0.02174 0.03587 C -0.02343 0.0368 -0.02526 0.0368 -0.02695 0.03726 C -0.02799 0.03819 -0.0289 0.03935 -0.02994 0.03981 C -0.03632 0.04351 -0.03476 0.04166 -0.04049 0.04397 C -0.05091 0.04791 -0.03072 0.04166 -0.04648 0.04652 C -0.0694 0.0537 -0.04231 0.04536 -0.06367 0.05046 C -0.06653 0.05115 -0.06927 0.05254 -0.072 0.05323 C -0.07447 0.05393 -0.07695 0.05393 -0.07942 0.05462 C -0.08268 0.05532 -0.08593 0.05624 -0.08919 0.05717 C -0.09322 0.05833 -0.10117 0.0611 -0.10117 0.0611 C -0.10247 0.06249 -0.10364 0.06411 -0.10494 0.06527 C -0.10572 0.06573 -0.10651 0.06597 -0.10729 0.06643 C -0.10807 0.06735 -0.10859 0.06874 -0.1095 0.06921 C -0.11119 0.07013 -0.11302 0.0699 -0.11471 0.0706 C -0.11822 0.07175 -0.11927 0.07314 -0.12304 0.07592 C -0.12721 0.08356 -0.12317 0.07731 -0.13125 0.08379 C -0.13528 0.08726 -0.13177 0.0861 -0.13567 0.09189 C -0.13632 0.09282 -0.13723 0.09259 -0.13802 0.09328 C -0.1388 0.09397 -0.13945 0.0949 -0.14023 0.09583 C -0.14075 0.09768 -0.14101 0.09976 -0.14179 0.10115 C -0.14231 0.10231 -0.14335 0.10277 -0.14401 0.10393 C -0.14479 0.10509 -0.14544 0.10647 -0.14622 0.10786 C -0.14765 0.11527 -0.14765 0.11458 -0.14843 0.12129 C -0.14895 0.12522 -0.14921 0.12939 -0.15 0.1331 C -0.15052 0.13564 -0.15143 0.13772 -0.15221 0.13981 C -0.15247 0.14166 -0.15273 0.14328 -0.15299 0.14513 C -0.15325 0.14791 -0.15338 0.15046 -0.15377 0.15323 C -0.1539 0.15462 -0.15429 0.15578 -0.15442 0.15717 C -0.15429 0.16921 -0.15416 0.18124 -0.15377 0.19328 C -0.15364 0.19583 -0.15351 0.1986 -0.15299 0.20115 C -0.15273 0.20277 -0.15195 0.2037 -0.15143 0.20509 C -0.15091 0.2074 -0.15065 0.20972 -0.15 0.2118 C -0.1496 0.21319 -0.14895 0.21435 -0.14843 0.21573 C -0.14817 0.21712 -0.14804 0.21851 -0.14778 0.2199 C -0.14713 0.22245 -0.14583 0.22685 -0.14479 0.22916 C -0.14401 0.23055 -0.14322 0.23194 -0.14244 0.2331 C -0.14218 0.23495 -0.14231 0.23703 -0.14179 0.23842 C -0.13971 0.24351 -0.13723 0.24305 -0.13424 0.24374 C -0.12981 0.24907 -0.13359 0.2456 -0.12526 0.24791 C -0.12265 0.2486 -0.12031 0.24999 -0.1177 0.25046 C -0.1125 0.25161 -0.10195 0.25323 -0.10195 0.25323 C -0.09166 0.25786 -0.11054 0.24953 -0.09296 0.25578 C -0.07877 0.26087 -0.09856 0.25647 -0.0802 0.25995 L 0.09987 0.25856 C 0.10378 0.25833 0.10782 0.25671 0.11185 0.25578 C 0.11485 0.25532 0.11784 0.25485 0.12084 0.25439 C 0.13659 0.24675 0.1224 0.25393 0.14558 0.2412 C 0.14727 0.24027 0.14909 0.23958 0.15079 0.23842 C 0.15157 0.23796 0.15235 0.23772 0.15313 0.23726 C 0.15391 0.23657 0.15456 0.23541 0.15534 0.23448 C 0.15977 0.22268 0.15209 0.24235 0.16133 0.22384 C 0.16211 0.22245 0.16237 0.22036 0.16277 0.21851 C 0.16459 0.21157 0.16459 0.21041 0.16589 0.20254 C 0.16563 0.19397 0.1655 0.18564 0.16511 0.17708 C 0.16498 0.17569 0.16472 0.17453 0.16433 0.17314 C 0.16368 0.17106 0.1612 0.16527 0.16055 0.16388 C 0.15951 0.16134 0.15912 0.15763 0.15756 0.15578 C 0.15678 0.15485 0.15612 0.15393 0.15534 0.15323 C 0.1543 0.15231 0.15326 0.15161 0.15235 0.15046 C 0.14597 0.14351 0.15287 0.14907 0.14558 0.14374 C 0.1448 0.14259 0.14415 0.14097 0.14336 0.13981 C 0.13933 0.13495 0.13868 0.13541 0.13503 0.13194 C 0.13386 0.13055 0.13256 0.12916 0.13125 0.12777 C 0.1293 0.12569 0.12761 0.12222 0.12527 0.12129 C 0.12188 0.11967 0.12214 0.12013 0.11862 0.11712 C 0.11758 0.11643 0.11654 0.1155 0.11563 0.11458 C 0.11472 0.11365 0.1142 0.11249 0.11329 0.1118 C 0.11237 0.1111 0.11133 0.11087 0.11029 0.11041 C 0.10847 0.10624 0.10782 0.1037 0.10508 0.10115 C 0.10417 0.10046 0.103 0.10046 0.10209 0.09976 C 0.10079 0.09907 0.09948 0.09814 0.09831 0.09722 C 0.09727 0.09629 0.09623 0.0956 0.09532 0.09444 C 0.09454 0.09374 0.09388 0.09235 0.0931 0.09189 C 0.08933 0.09004 0.08178 0.08796 0.08178 0.08796 C 0.07084 0.078 0.08308 0.08865 0.07357 0.08124 C 0.07253 0.08032 0.07162 0.07916 0.07058 0.07847 C 0.06941 0.07777 0.0681 0.07754 0.0668 0.07731 C 0.0655 0.07592 0.06446 0.07407 0.06303 0.07314 C 0.06107 0.07198 0.05704 0.0706 0.05704 0.0706 C 0.05456 0.06388 0.05691 0.06828 0.05261 0.06527 C 0.05105 0.06411 0.04961 0.06249 0.04805 0.0611 C 0.04349 0.05763 0.04558 0.05948 0.04206 0.05717 C 0.04076 0.05647 0.03946 0.05555 0.03829 0.05462 C 0.03633 0.05277 0.03438 0.05046 0.0323 0.0493 C 0.03073 0.04837 0.02917 0.04814 0.02774 0.04652 C 0.02527 0.04351 0.02123 0.03888 0.01954 0.03587 C 0.01654 0.03055 0.01823 0.03263 0.01433 0.02916 C 0.01381 0.02777 0.01342 0.02638 0.01277 0.02522 C 0.01185 0.0236 0.00886 0.02013 0.00756 0.01851 C 0.00652 0.01597 0.00625 0.01157 0.00456 0.01064 C 0.00196 0.00902 0.00287 0.01018 0.00157 0.00786 L 0.00157 0.00786 L 0.00157 0.00786 L 0.00157 0.00786 " pathEditMode="relative" ptsTypes="AAAAAAAAAAAAAAAAAAAAAAAAAAAAAAAAAAAAAA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48148E-6 C 0.06901 -1.48148E-6 0.125 0.05602 0.125 0.125 C 0.125 0.19398 0.06901 0.25 3.95833E-6 0.25 C -0.06901 0.25 -0.125 0.19398 -0.125 0.125 C -0.125 0.05602 -0.06901 -1.48148E-6 3.95833E-6 -1.48148E-6 Z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85252" y="2662534"/>
            <a:ext cx="84298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DOBRO JUTRO STRIC                           </a:t>
            </a:r>
            <a:r>
              <a:rPr lang="pl-PL" sz="3200" dirty="0" smtClean="0">
                <a:solidFill>
                  <a:srgbClr val="FF66FF"/>
                </a:solidFill>
              </a:rPr>
              <a:t>PONEDELJEK</a:t>
            </a:r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/>
          </a:p>
          <a:p>
            <a:endParaRPr lang="pl-PL" sz="3200" dirty="0" smtClean="0"/>
          </a:p>
          <a:p>
            <a:endParaRPr lang="pl-PL" sz="3200" dirty="0" smtClean="0"/>
          </a:p>
          <a:p>
            <a:r>
              <a:rPr lang="pl-PL" sz="3200" dirty="0" smtClean="0"/>
              <a:t> BOTER                         </a:t>
            </a:r>
            <a:r>
              <a:rPr lang="pl-PL" sz="3200" dirty="0" smtClean="0">
                <a:solidFill>
                  <a:schemeClr val="accent2"/>
                </a:solidFill>
              </a:rPr>
              <a:t>TOREK</a:t>
            </a:r>
            <a:r>
              <a:rPr lang="pl-PL" sz="3200" dirty="0" smtClean="0"/>
              <a:t> JE ŽE VSTAL?“</a:t>
            </a:r>
            <a:endParaRPr lang="pl-PL" sz="3200" dirty="0"/>
          </a:p>
        </p:txBody>
      </p:sp>
      <p:pic>
        <p:nvPicPr>
          <p:cNvPr id="2050" name="Picture 2" descr="Sun rise clipart 5 » Clipart 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05" y="574326"/>
            <a:ext cx="2602377" cy="19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641" y="404903"/>
            <a:ext cx="2341071" cy="2841106"/>
          </a:xfrm>
          <a:prstGeom prst="rect">
            <a:avLst/>
          </a:prstGeom>
        </p:spPr>
      </p:pic>
      <p:pic>
        <p:nvPicPr>
          <p:cNvPr id="5" name="Picture 2" descr="Old man sleeping and snoring Clipart | k15580615 | Fotosearc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/>
        </p:blipFill>
        <p:spPr bwMode="auto">
          <a:xfrm>
            <a:off x="3378818" y="3169416"/>
            <a:ext cx="1593130" cy="28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/>
          <a:srcRect l="50914" t="12286" b="16240"/>
          <a:stretch/>
        </p:blipFill>
        <p:spPr>
          <a:xfrm>
            <a:off x="7315197" y="3574644"/>
            <a:ext cx="1402624" cy="20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11680" y="2662535"/>
            <a:ext cx="77854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„PRAV ZARES, SOSEDA                   </a:t>
            </a:r>
            <a:r>
              <a:rPr lang="sl-SI" sz="3200" dirty="0" smtClean="0">
                <a:ln>
                  <a:solidFill>
                    <a:schemeClr val="accent4"/>
                  </a:solidFill>
                </a:ln>
              </a:rPr>
              <a:t> </a:t>
            </a:r>
            <a:r>
              <a:rPr lang="sl-SI" sz="3200" dirty="0" smtClean="0">
                <a:ln>
                  <a:solidFill>
                    <a:schemeClr val="accent4"/>
                  </a:solidFill>
                </a:ln>
                <a:solidFill>
                  <a:srgbClr val="FFFF00"/>
                </a:solidFill>
              </a:rPr>
              <a:t>SREDA</a:t>
            </a:r>
            <a:r>
              <a:rPr lang="sl-SI" sz="3200" dirty="0" smtClean="0"/>
              <a:t>,</a:t>
            </a:r>
          </a:p>
          <a:p>
            <a:endParaRPr lang="sl-SI" sz="3200" dirty="0"/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> DOBRO SE JE NASMRČAL.</a:t>
            </a:r>
          </a:p>
        </p:txBody>
      </p:sp>
      <p:pic>
        <p:nvPicPr>
          <p:cNvPr id="3" name="Slika 2" descr="Moms with brown hair clipart | Clipart Panda - Free Clipart Imag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6" y="485497"/>
            <a:ext cx="1271450" cy="273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10388"/>
          <a:stretch/>
        </p:blipFill>
        <p:spPr>
          <a:xfrm>
            <a:off x="2403564" y="4186029"/>
            <a:ext cx="801190" cy="896670"/>
          </a:xfrm>
          <a:prstGeom prst="rect">
            <a:avLst/>
          </a:prstGeom>
        </p:spPr>
      </p:pic>
      <p:pic>
        <p:nvPicPr>
          <p:cNvPr id="3074" name="Picture 2" descr="Free Snoring Cliparts, Download Free Clip Art, Free Clip Art on Clipart  Libra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82"/>
          <a:stretch/>
        </p:blipFill>
        <p:spPr bwMode="auto">
          <a:xfrm>
            <a:off x="4364872" y="3443518"/>
            <a:ext cx="2014272" cy="17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4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49" y="3354292"/>
            <a:ext cx="1627489" cy="133479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90" y="3719543"/>
            <a:ext cx="1782656" cy="1462060"/>
          </a:xfrm>
          <a:prstGeom prst="rect">
            <a:avLst/>
          </a:prstGeom>
        </p:spPr>
      </p:pic>
      <p:pic>
        <p:nvPicPr>
          <p:cNvPr id="4098" name="Picture 2" descr="animated gif stickman walking - Clip Art Librar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45" y="869438"/>
            <a:ext cx="2168130" cy="17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02" y="423850"/>
            <a:ext cx="1236681" cy="271039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162" y="3134242"/>
            <a:ext cx="1237595" cy="3158002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2203268" y="2453530"/>
            <a:ext cx="7515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PA JE PRIŠEL PONJ                   </a:t>
            </a:r>
            <a:r>
              <a:rPr lang="sl-SI" sz="3200" dirty="0" smtClean="0">
                <a:solidFill>
                  <a:srgbClr val="8B0DB3"/>
                </a:solidFill>
              </a:rPr>
              <a:t>ČETRTEK,</a:t>
            </a:r>
          </a:p>
          <a:p>
            <a:endParaRPr lang="sl-SI" sz="3200" dirty="0">
              <a:solidFill>
                <a:srgbClr val="00B050"/>
              </a:solidFill>
            </a:endParaRPr>
          </a:p>
          <a:p>
            <a:endParaRPr lang="sl-SI" sz="3200" dirty="0" smtClean="0">
              <a:solidFill>
                <a:srgbClr val="00B050"/>
              </a:solidFill>
            </a:endParaRPr>
          </a:p>
          <a:p>
            <a:endParaRPr lang="sl-SI" sz="3200" dirty="0" smtClean="0">
              <a:solidFill>
                <a:srgbClr val="00B050"/>
              </a:solidFill>
            </a:endParaRPr>
          </a:p>
          <a:p>
            <a:endParaRPr lang="sl-SI" sz="3200" dirty="0" smtClean="0"/>
          </a:p>
          <a:p>
            <a:r>
              <a:rPr lang="sl-SI" sz="3200" dirty="0" smtClean="0"/>
              <a:t>K STRICU                     </a:t>
            </a:r>
            <a:r>
              <a:rPr lang="sl-SI" sz="3200" dirty="0" smtClean="0">
                <a:solidFill>
                  <a:srgbClr val="00B0F0"/>
                </a:solidFill>
              </a:rPr>
              <a:t>PETKU</a:t>
            </a:r>
            <a:r>
              <a:rPr lang="sl-SI" sz="3200" dirty="0" smtClean="0"/>
              <a:t> STA ODŠLA,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2469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59428" y="2801872"/>
            <a:ext cx="84298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 smtClean="0"/>
              <a:t>NA KRIŽIŠČU SREDI POTA</a:t>
            </a:r>
          </a:p>
          <a:p>
            <a:endParaRPr lang="sl-SI" sz="3200" dirty="0"/>
          </a:p>
          <a:p>
            <a:endParaRPr lang="sl-SI" sz="3200" dirty="0" smtClean="0"/>
          </a:p>
          <a:p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>SE PRIDRUŽI ŠE                             </a:t>
            </a:r>
            <a:r>
              <a:rPr lang="sl-SI" sz="3200" dirty="0" smtClean="0">
                <a:solidFill>
                  <a:srgbClr val="00B050"/>
                </a:solidFill>
              </a:rPr>
              <a:t>SOBOTA</a:t>
            </a:r>
            <a:r>
              <a:rPr lang="sl-SI" sz="3200" dirty="0" smtClean="0"/>
              <a:t>,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293914"/>
            <a:ext cx="2438400" cy="24384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5495"/>
          <a:stretch/>
        </p:blipFill>
        <p:spPr>
          <a:xfrm>
            <a:off x="5195012" y="3492137"/>
            <a:ext cx="1414569" cy="309357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b="4642"/>
          <a:stretch/>
        </p:blipFill>
        <p:spPr>
          <a:xfrm>
            <a:off x="5408990" y="412840"/>
            <a:ext cx="1840144" cy="2243273"/>
          </a:xfrm>
          <a:prstGeom prst="rect">
            <a:avLst/>
          </a:prstGeom>
        </p:spPr>
      </p:pic>
      <p:pic>
        <p:nvPicPr>
          <p:cNvPr id="5122" name="Picture 2" descr="Two People Shaking Hands - ClipArt B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63" y="3646497"/>
            <a:ext cx="1603820" cy="151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uščica dol 5"/>
          <p:cNvSpPr/>
          <p:nvPr/>
        </p:nvSpPr>
        <p:spPr>
          <a:xfrm>
            <a:off x="6202563" y="1718647"/>
            <a:ext cx="407018" cy="69274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7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83474" y="148240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200" dirty="0" smtClean="0"/>
              <a:t>TA PRIPELJE ŠE MESARJA</a:t>
            </a:r>
          </a:p>
          <a:p>
            <a:endParaRPr lang="sl-SI" sz="3200" dirty="0"/>
          </a:p>
          <a:p>
            <a:r>
              <a:rPr lang="sl-SI" sz="3200" dirty="0" smtClean="0"/>
              <a:t> </a:t>
            </a:r>
          </a:p>
          <a:p>
            <a:endParaRPr lang="sl-SI" sz="3200" dirty="0" smtClean="0"/>
          </a:p>
          <a:p>
            <a:r>
              <a:rPr lang="sl-SI" sz="3200" dirty="0" smtClean="0"/>
              <a:t>IN ZAKOLJEJO KOMARJA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2418" t="34265" r="32166"/>
          <a:stretch/>
        </p:blipFill>
        <p:spPr>
          <a:xfrm>
            <a:off x="-1384663" y="618350"/>
            <a:ext cx="1227909" cy="86405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r="3676" b="3572"/>
          <a:stretch/>
        </p:blipFill>
        <p:spPr>
          <a:xfrm>
            <a:off x="3086818" y="2195539"/>
            <a:ext cx="1422350" cy="126568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943824" y="394986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/>
              <a:t>NAREDIJO KRVAVICE,</a:t>
            </a:r>
            <a:endParaRPr lang="sl-SI" sz="3200" dirty="0" smtClean="0"/>
          </a:p>
          <a:p>
            <a:endParaRPr lang="sl-SI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KLOBASICE IN PEČENICE,</a:t>
            </a:r>
            <a:endParaRPr lang="en-US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247" y="2558447"/>
            <a:ext cx="2091010" cy="139141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t="14128" b="23294"/>
          <a:stretch/>
        </p:blipFill>
        <p:spPr>
          <a:xfrm>
            <a:off x="6943824" y="4746172"/>
            <a:ext cx="1855334" cy="1161027"/>
          </a:xfrm>
          <a:prstGeom prst="rect">
            <a:avLst/>
          </a:prstGeom>
        </p:spPr>
      </p:pic>
      <p:pic>
        <p:nvPicPr>
          <p:cNvPr id="6146" name="Picture 2" descr="Sausage Png Picture - Transparent Background Sausage Png , Free Transparent  Clipart - ClipartKe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8" r="16965" b="10563"/>
          <a:stretch/>
        </p:blipFill>
        <p:spPr bwMode="auto">
          <a:xfrm>
            <a:off x="9353005" y="4678344"/>
            <a:ext cx="1576252" cy="13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8"/>
          <a:srcRect b="22737"/>
          <a:stretch/>
        </p:blipFill>
        <p:spPr>
          <a:xfrm>
            <a:off x="4761716" y="254072"/>
            <a:ext cx="2364988" cy="19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26562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2995 0.00093 C 0.13399 -0.06597 0.08399 -0.12407 0.01693 -0.128 C -0.047 -0.1331 -0.10703 -0.08796 -0.11107 -0.02314 C -0.11601 0.03704 -0.07409 0.09283 -0.01406 0.097 C 0.04089 0.1 0.09297 0.06297 0.09701 0.00695 C 0.10091 -0.04398 0.06589 -0.09212 0.01498 -0.09606 C -0.03203 -0.09907 -0.07604 -0.06805 -0.07903 -0.02106 C -0.08203 0.02084 -0.05403 0.06204 -0.01211 0.06389 C 0.02591 0.0669 0.06198 0.04283 0.06498 0.00487 C 0.06693 -0.02916 0.04597 -0.06203 0.01289 -0.06412 C -0.01601 -0.06597 -0.04505 -0.04814 -0.047 -0.01898 C -0.04909 0.00602 -0.03411 0.02987 -0.01002 0.03195 C 0.0099 0.03403 0.03099 0.02292 0.0319 0.00301 C 0.03399 -0.01296 0.02591 -0.03009 0.01094 -0.03217 C -0.00104 -0.03217 -0.01302 -0.028 -0.0151 -0.01712 C -0.01601 -0.01018 -0.01406 -0.003 -0.00807 -4.81481E-6 C -0.00508 0.00093 -0.00299 0.00093 -2.5E-6 -4.81481E-6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159726" y="2514489"/>
            <a:ext cx="8046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l-SI" sz="3200" dirty="0">
                <a:solidFill>
                  <a:prstClr val="black"/>
                </a:solidFill>
              </a:rPr>
              <a:t>SAJ BO JUTRI DAN VESELJA – </a:t>
            </a:r>
          </a:p>
          <a:p>
            <a:pPr lvl="0"/>
            <a:endParaRPr lang="sl-SI" sz="3200" dirty="0" smtClean="0">
              <a:solidFill>
                <a:prstClr val="black"/>
              </a:solidFill>
            </a:endParaRPr>
          </a:p>
          <a:p>
            <a:pPr lvl="0"/>
            <a:endParaRPr lang="sl-SI" sz="3200" dirty="0">
              <a:solidFill>
                <a:prstClr val="black"/>
              </a:solidFill>
            </a:endParaRPr>
          </a:p>
          <a:p>
            <a:pPr lvl="0"/>
            <a:endParaRPr lang="sl-SI" sz="3200" dirty="0" smtClean="0">
              <a:solidFill>
                <a:prstClr val="black"/>
              </a:solidFill>
            </a:endParaRPr>
          </a:p>
          <a:p>
            <a:pPr lvl="0"/>
            <a:endParaRPr lang="sl-SI" sz="3200" dirty="0">
              <a:solidFill>
                <a:prstClr val="black"/>
              </a:solidFill>
            </a:endParaRPr>
          </a:p>
          <a:p>
            <a:pPr lvl="0"/>
            <a:r>
              <a:rPr lang="sl-SI" sz="3200" dirty="0">
                <a:solidFill>
                  <a:prstClr val="black"/>
                </a:solidFill>
              </a:rPr>
              <a:t>V VAS PRISPE GOSPA </a:t>
            </a:r>
            <a:r>
              <a:rPr lang="sl-SI" sz="3200" dirty="0" smtClean="0">
                <a:solidFill>
                  <a:prstClr val="black"/>
                </a:solidFill>
              </a:rPr>
              <a:t>                        </a:t>
            </a:r>
            <a:r>
              <a:rPr lang="sl-SI" sz="3200" dirty="0" smtClean="0">
                <a:solidFill>
                  <a:srgbClr val="FF0000"/>
                </a:solidFill>
              </a:rPr>
              <a:t>NEDELJA</a:t>
            </a:r>
            <a:r>
              <a:rPr lang="sl-SI" sz="3200" dirty="0" smtClean="0">
                <a:solidFill>
                  <a:prstClr val="black"/>
                </a:solidFill>
              </a:rPr>
              <a:t>.</a:t>
            </a:r>
            <a:endParaRPr lang="sl-SI" sz="3200" dirty="0">
              <a:solidFill>
                <a:prstClr val="black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035" y="3110567"/>
            <a:ext cx="1871634" cy="31275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95" y="1294745"/>
            <a:ext cx="2168434" cy="12197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073" y="1241838"/>
            <a:ext cx="1297363" cy="1272651"/>
          </a:xfrm>
          <a:prstGeom prst="ellipse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/>
          <a:srcRect l="-743" t="973" r="743" b="27969"/>
          <a:stretch/>
        </p:blipFill>
        <p:spPr>
          <a:xfrm>
            <a:off x="2229395" y="3309257"/>
            <a:ext cx="1837796" cy="16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84</Words>
  <Application>Microsoft Office PowerPoint</Application>
  <PresentationFormat>Po meri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MarijaA</dc:creator>
  <cp:lastModifiedBy>Uporabnik</cp:lastModifiedBy>
  <cp:revision>36</cp:revision>
  <dcterms:created xsi:type="dcterms:W3CDTF">2020-11-25T16:31:31Z</dcterms:created>
  <dcterms:modified xsi:type="dcterms:W3CDTF">2020-11-29T13:35:53Z</dcterms:modified>
</cp:coreProperties>
</file>