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1" r:id="rId13"/>
    <p:sldId id="262" r:id="rId14"/>
    <p:sldId id="270" r:id="rId15"/>
    <p:sldId id="271" r:id="rId16"/>
    <p:sldId id="272" r:id="rId17"/>
    <p:sldId id="273" r:id="rId18"/>
    <p:sldId id="274" r:id="rId19"/>
    <p:sldId id="269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07050-6383-4FD7-A28D-49D26FE5F76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45A599-1392-4C56-AEA0-B00604468DC4}">
      <dgm:prSet/>
      <dgm:spPr/>
      <dgm:t>
        <a:bodyPr/>
        <a:lstStyle/>
        <a:p>
          <a:r>
            <a:rPr lang="en-US" b="1" dirty="0"/>
            <a:t>Mayberry, 1993; </a:t>
          </a:r>
          <a:r>
            <a:rPr lang="en-US" b="1" dirty="0" err="1"/>
            <a:t>Freel</a:t>
          </a:r>
          <a:r>
            <a:rPr lang="en-US" b="1" dirty="0"/>
            <a:t> et al., 2011</a:t>
          </a:r>
          <a:r>
            <a:rPr lang="sl-SI" b="1" dirty="0"/>
            <a:t>:</a:t>
          </a:r>
          <a:r>
            <a:rPr lang="sl-SI" dirty="0"/>
            <a:t> ZJ od 0 let</a:t>
          </a:r>
          <a:endParaRPr lang="en-US" dirty="0"/>
        </a:p>
      </dgm:t>
    </dgm:pt>
    <dgm:pt modelId="{73A359FE-B30A-42EE-AAF7-A6C5512257CF}" type="parTrans" cxnId="{3793FD04-415F-40FC-9C2C-DFC1B4B6DC7E}">
      <dgm:prSet/>
      <dgm:spPr/>
      <dgm:t>
        <a:bodyPr/>
        <a:lstStyle/>
        <a:p>
          <a:endParaRPr lang="en-US"/>
        </a:p>
      </dgm:t>
    </dgm:pt>
    <dgm:pt modelId="{C0A9478E-4484-4B18-8FA2-6F2715C53513}" type="sibTrans" cxnId="{3793FD04-415F-40FC-9C2C-DFC1B4B6DC7E}">
      <dgm:prSet/>
      <dgm:spPr/>
      <dgm:t>
        <a:bodyPr/>
        <a:lstStyle/>
        <a:p>
          <a:endParaRPr lang="en-US"/>
        </a:p>
      </dgm:t>
    </dgm:pt>
    <dgm:pt modelId="{C7C53C94-7924-4B3F-8B55-0145759EE60E}">
      <dgm:prSet/>
      <dgm:spPr/>
      <dgm:t>
        <a:bodyPr/>
        <a:lstStyle/>
        <a:p>
          <a:r>
            <a:rPr lang="en-US" b="1" dirty="0"/>
            <a:t>Costello et al. (2008)</a:t>
          </a:r>
          <a:r>
            <a:rPr lang="sl-SI" b="1" dirty="0"/>
            <a:t>: </a:t>
          </a:r>
        </a:p>
        <a:p>
          <a:r>
            <a:rPr lang="sl-SI" dirty="0"/>
            <a:t>gluhi otroci gluhih staršev</a:t>
          </a:r>
          <a:endParaRPr lang="en-US" dirty="0"/>
        </a:p>
      </dgm:t>
    </dgm:pt>
    <dgm:pt modelId="{946B2885-6D49-4799-BAA9-B68161B18785}" type="parTrans" cxnId="{2BCFE097-4E3B-441D-9FD6-2FFDCC1841DF}">
      <dgm:prSet/>
      <dgm:spPr/>
      <dgm:t>
        <a:bodyPr/>
        <a:lstStyle/>
        <a:p>
          <a:endParaRPr lang="en-US"/>
        </a:p>
      </dgm:t>
    </dgm:pt>
    <dgm:pt modelId="{DF6A628E-5AD0-4638-B2D4-1E1923E7C25E}" type="sibTrans" cxnId="{2BCFE097-4E3B-441D-9FD6-2FFDCC1841DF}">
      <dgm:prSet/>
      <dgm:spPr/>
      <dgm:t>
        <a:bodyPr/>
        <a:lstStyle/>
        <a:p>
          <a:endParaRPr lang="en-US"/>
        </a:p>
      </dgm:t>
    </dgm:pt>
    <dgm:pt modelId="{1D7CD171-5724-4668-A220-E05CD8952AF4}">
      <dgm:prSet/>
      <dgm:spPr/>
      <dgm:t>
        <a:bodyPr/>
        <a:lstStyle/>
        <a:p>
          <a:r>
            <a:rPr lang="en-US" b="1"/>
            <a:t>Mathur and Rathmann (2006)</a:t>
          </a:r>
          <a:r>
            <a:rPr lang="sl-SI" b="1"/>
            <a:t>:</a:t>
          </a:r>
          <a:endParaRPr lang="en-US"/>
        </a:p>
      </dgm:t>
    </dgm:pt>
    <dgm:pt modelId="{0B097555-5007-4C34-B5A2-C4927B0D8FA7}" type="parTrans" cxnId="{FF065A89-FF22-492E-915E-0B2C6E6BF67C}">
      <dgm:prSet/>
      <dgm:spPr/>
      <dgm:t>
        <a:bodyPr/>
        <a:lstStyle/>
        <a:p>
          <a:endParaRPr lang="en-US"/>
        </a:p>
      </dgm:t>
    </dgm:pt>
    <dgm:pt modelId="{B8A26732-FF6D-4D17-ADBD-FC906EE5E8C5}" type="sibTrans" cxnId="{FF065A89-FF22-492E-915E-0B2C6E6BF67C}">
      <dgm:prSet/>
      <dgm:spPr/>
      <dgm:t>
        <a:bodyPr/>
        <a:lstStyle/>
        <a:p>
          <a:endParaRPr lang="en-US"/>
        </a:p>
      </dgm:t>
    </dgm:pt>
    <dgm:pt modelId="{BF12DB7C-B795-4739-8CDA-5F65A3ECAE27}">
      <dgm:prSet/>
      <dgm:spPr/>
      <dgm:t>
        <a:bodyPr/>
        <a:lstStyle/>
        <a:p>
          <a:r>
            <a:rPr lang="sl-SI"/>
            <a:t>ZJ od 3 let</a:t>
          </a:r>
          <a:endParaRPr lang="en-US"/>
        </a:p>
      </dgm:t>
    </dgm:pt>
    <dgm:pt modelId="{EB3386F7-505D-4185-B64F-AC5D97846163}" type="parTrans" cxnId="{F2FB2A83-621D-465A-965B-1B7BBB55E75A}">
      <dgm:prSet/>
      <dgm:spPr/>
      <dgm:t>
        <a:bodyPr/>
        <a:lstStyle/>
        <a:p>
          <a:endParaRPr lang="en-US"/>
        </a:p>
      </dgm:t>
    </dgm:pt>
    <dgm:pt modelId="{C2E69850-E064-4484-978D-61E2FFB57692}" type="sibTrans" cxnId="{F2FB2A83-621D-465A-965B-1B7BBB55E75A}">
      <dgm:prSet/>
      <dgm:spPr/>
      <dgm:t>
        <a:bodyPr/>
        <a:lstStyle/>
        <a:p>
          <a:endParaRPr lang="en-US"/>
        </a:p>
      </dgm:t>
    </dgm:pt>
    <dgm:pt modelId="{A98FB1DC-3BB2-4C37-B8E3-2B0D1B6010CB}">
      <dgm:prSet/>
      <dgm:spPr/>
      <dgm:t>
        <a:bodyPr/>
        <a:lstStyle/>
        <a:p>
          <a:r>
            <a:rPr lang="sl-SI"/>
            <a:t>Metajezikovna zmožnost (jezikovne sodbe)</a:t>
          </a:r>
          <a:endParaRPr lang="en-US"/>
        </a:p>
      </dgm:t>
    </dgm:pt>
    <dgm:pt modelId="{3AF9A889-2ECB-49D3-B1DC-ACBB5C9C4565}" type="parTrans" cxnId="{16F750F3-BD44-4B45-A1EA-8DBD05C2527F}">
      <dgm:prSet/>
      <dgm:spPr/>
      <dgm:t>
        <a:bodyPr/>
        <a:lstStyle/>
        <a:p>
          <a:endParaRPr lang="en-US"/>
        </a:p>
      </dgm:t>
    </dgm:pt>
    <dgm:pt modelId="{DC8E54CC-1936-4A83-960B-AB0E744155C2}" type="sibTrans" cxnId="{16F750F3-BD44-4B45-A1EA-8DBD05C2527F}">
      <dgm:prSet/>
      <dgm:spPr/>
      <dgm:t>
        <a:bodyPr/>
        <a:lstStyle/>
        <a:p>
          <a:endParaRPr lang="en-US"/>
        </a:p>
      </dgm:t>
    </dgm:pt>
    <dgm:pt modelId="{3D8936A9-130F-4DAB-97B9-FE653026658E}">
      <dgm:prSet/>
      <dgm:spPr/>
      <dgm:t>
        <a:bodyPr/>
        <a:lstStyle/>
        <a:p>
          <a:r>
            <a:rPr lang="sl-SI"/>
            <a:t>Dnevni stik z gluho skupnostjo zadnjih 10 let</a:t>
          </a:r>
          <a:endParaRPr lang="en-US"/>
        </a:p>
      </dgm:t>
    </dgm:pt>
    <dgm:pt modelId="{87812E8B-FD17-40EB-B8D5-561662324810}" type="parTrans" cxnId="{25BFADAA-53CA-4A04-BEE3-7CB37D275016}">
      <dgm:prSet/>
      <dgm:spPr/>
      <dgm:t>
        <a:bodyPr/>
        <a:lstStyle/>
        <a:p>
          <a:endParaRPr lang="en-US"/>
        </a:p>
      </dgm:t>
    </dgm:pt>
    <dgm:pt modelId="{3B75B4A3-27F4-45BC-961E-91BBFB721D29}" type="sibTrans" cxnId="{25BFADAA-53CA-4A04-BEE3-7CB37D275016}">
      <dgm:prSet/>
      <dgm:spPr/>
      <dgm:t>
        <a:bodyPr/>
        <a:lstStyle/>
        <a:p>
          <a:endParaRPr lang="en-US"/>
        </a:p>
      </dgm:t>
    </dgm:pt>
    <dgm:pt modelId="{E20118BA-8F68-4EF0-8437-11F2693BDFCC}" type="pres">
      <dgm:prSet presAssocID="{C0F07050-6383-4FD7-A28D-49D26FE5F764}" presName="linear" presStyleCnt="0">
        <dgm:presLayoutVars>
          <dgm:animLvl val="lvl"/>
          <dgm:resizeHandles val="exact"/>
        </dgm:presLayoutVars>
      </dgm:prSet>
      <dgm:spPr/>
    </dgm:pt>
    <dgm:pt modelId="{B30F35BC-27D7-4244-976C-BEFDA868EAD2}" type="pres">
      <dgm:prSet presAssocID="{3445A599-1392-4C56-AEA0-B00604468DC4}" presName="parentText" presStyleLbl="node1" presStyleIdx="0" presStyleCnt="3" custLinFactNeighborX="-942">
        <dgm:presLayoutVars>
          <dgm:chMax val="0"/>
          <dgm:bulletEnabled val="1"/>
        </dgm:presLayoutVars>
      </dgm:prSet>
      <dgm:spPr/>
    </dgm:pt>
    <dgm:pt modelId="{0E4C8720-31FE-4447-BD8B-F8074D1F4053}" type="pres">
      <dgm:prSet presAssocID="{C0A9478E-4484-4B18-8FA2-6F2715C53513}" presName="spacer" presStyleCnt="0"/>
      <dgm:spPr/>
    </dgm:pt>
    <dgm:pt modelId="{DA561FDE-90F7-43DE-AC2B-0BA0A42D5C34}" type="pres">
      <dgm:prSet presAssocID="{C7C53C94-7924-4B3F-8B55-0145759EE6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4B5830C-AE0B-4C28-AA3C-03BCF8292614}" type="pres">
      <dgm:prSet presAssocID="{DF6A628E-5AD0-4638-B2D4-1E1923E7C25E}" presName="spacer" presStyleCnt="0"/>
      <dgm:spPr/>
    </dgm:pt>
    <dgm:pt modelId="{57C1C8F7-C0E9-455E-A02F-8684F9729927}" type="pres">
      <dgm:prSet presAssocID="{1D7CD171-5724-4668-A220-E05CD8952AF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0CA709B-6842-4FE0-A88E-AC6400A9228B}" type="pres">
      <dgm:prSet presAssocID="{1D7CD171-5724-4668-A220-E05CD8952AF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793FD04-415F-40FC-9C2C-DFC1B4B6DC7E}" srcId="{C0F07050-6383-4FD7-A28D-49D26FE5F764}" destId="{3445A599-1392-4C56-AEA0-B00604468DC4}" srcOrd="0" destOrd="0" parTransId="{73A359FE-B30A-42EE-AAF7-A6C5512257CF}" sibTransId="{C0A9478E-4484-4B18-8FA2-6F2715C53513}"/>
    <dgm:cxn modelId="{6E56CF05-9321-4714-9A94-D5AABCCEA8B0}" type="presOf" srcId="{A98FB1DC-3BB2-4C37-B8E3-2B0D1B6010CB}" destId="{40CA709B-6842-4FE0-A88E-AC6400A9228B}" srcOrd="0" destOrd="1" presId="urn:microsoft.com/office/officeart/2005/8/layout/vList2"/>
    <dgm:cxn modelId="{C0598C1E-4767-4EF2-8D41-7C2DCA9C4E68}" type="presOf" srcId="{C0F07050-6383-4FD7-A28D-49D26FE5F764}" destId="{E20118BA-8F68-4EF0-8437-11F2693BDFCC}" srcOrd="0" destOrd="0" presId="urn:microsoft.com/office/officeart/2005/8/layout/vList2"/>
    <dgm:cxn modelId="{B5DDA436-B385-4946-945F-4F95844AE1D6}" type="presOf" srcId="{C7C53C94-7924-4B3F-8B55-0145759EE60E}" destId="{DA561FDE-90F7-43DE-AC2B-0BA0A42D5C34}" srcOrd="0" destOrd="0" presId="urn:microsoft.com/office/officeart/2005/8/layout/vList2"/>
    <dgm:cxn modelId="{5D3FA553-B06E-4E6A-B191-B46C2C7F30E0}" type="presOf" srcId="{3D8936A9-130F-4DAB-97B9-FE653026658E}" destId="{40CA709B-6842-4FE0-A88E-AC6400A9228B}" srcOrd="0" destOrd="2" presId="urn:microsoft.com/office/officeart/2005/8/layout/vList2"/>
    <dgm:cxn modelId="{91ED667D-71CF-4185-8F2F-50BE249468ED}" type="presOf" srcId="{3445A599-1392-4C56-AEA0-B00604468DC4}" destId="{B30F35BC-27D7-4244-976C-BEFDA868EAD2}" srcOrd="0" destOrd="0" presId="urn:microsoft.com/office/officeart/2005/8/layout/vList2"/>
    <dgm:cxn modelId="{F2FB2A83-621D-465A-965B-1B7BBB55E75A}" srcId="{1D7CD171-5724-4668-A220-E05CD8952AF4}" destId="{BF12DB7C-B795-4739-8CDA-5F65A3ECAE27}" srcOrd="0" destOrd="0" parTransId="{EB3386F7-505D-4185-B64F-AC5D97846163}" sibTransId="{C2E69850-E064-4484-978D-61E2FFB57692}"/>
    <dgm:cxn modelId="{FF065A89-FF22-492E-915E-0B2C6E6BF67C}" srcId="{C0F07050-6383-4FD7-A28D-49D26FE5F764}" destId="{1D7CD171-5724-4668-A220-E05CD8952AF4}" srcOrd="2" destOrd="0" parTransId="{0B097555-5007-4C34-B5A2-C4927B0D8FA7}" sibTransId="{B8A26732-FF6D-4D17-ADBD-FC906EE5E8C5}"/>
    <dgm:cxn modelId="{2BCFE097-4E3B-441D-9FD6-2FFDCC1841DF}" srcId="{C0F07050-6383-4FD7-A28D-49D26FE5F764}" destId="{C7C53C94-7924-4B3F-8B55-0145759EE60E}" srcOrd="1" destOrd="0" parTransId="{946B2885-6D49-4799-BAA9-B68161B18785}" sibTransId="{DF6A628E-5AD0-4638-B2D4-1E1923E7C25E}"/>
    <dgm:cxn modelId="{25BFADAA-53CA-4A04-BEE3-7CB37D275016}" srcId="{1D7CD171-5724-4668-A220-E05CD8952AF4}" destId="{3D8936A9-130F-4DAB-97B9-FE653026658E}" srcOrd="2" destOrd="0" parTransId="{87812E8B-FD17-40EB-B8D5-561662324810}" sibTransId="{3B75B4A3-27F4-45BC-961E-91BBFB721D29}"/>
    <dgm:cxn modelId="{FA0244E8-78B5-4D46-A241-BC5222BDA1CC}" type="presOf" srcId="{BF12DB7C-B795-4739-8CDA-5F65A3ECAE27}" destId="{40CA709B-6842-4FE0-A88E-AC6400A9228B}" srcOrd="0" destOrd="0" presId="urn:microsoft.com/office/officeart/2005/8/layout/vList2"/>
    <dgm:cxn modelId="{E73346ED-C911-45D7-8412-30AA903A3886}" type="presOf" srcId="{1D7CD171-5724-4668-A220-E05CD8952AF4}" destId="{57C1C8F7-C0E9-455E-A02F-8684F9729927}" srcOrd="0" destOrd="0" presId="urn:microsoft.com/office/officeart/2005/8/layout/vList2"/>
    <dgm:cxn modelId="{16F750F3-BD44-4B45-A1EA-8DBD05C2527F}" srcId="{1D7CD171-5724-4668-A220-E05CD8952AF4}" destId="{A98FB1DC-3BB2-4C37-B8E3-2B0D1B6010CB}" srcOrd="1" destOrd="0" parTransId="{3AF9A889-2ECB-49D3-B1DC-ACBB5C9C4565}" sibTransId="{DC8E54CC-1936-4A83-960B-AB0E744155C2}"/>
    <dgm:cxn modelId="{39151EFB-98A7-4B63-868E-25D6464F3DBC}" type="presParOf" srcId="{E20118BA-8F68-4EF0-8437-11F2693BDFCC}" destId="{B30F35BC-27D7-4244-976C-BEFDA868EAD2}" srcOrd="0" destOrd="0" presId="urn:microsoft.com/office/officeart/2005/8/layout/vList2"/>
    <dgm:cxn modelId="{16B85F1F-187E-491B-852B-842C3248E8AA}" type="presParOf" srcId="{E20118BA-8F68-4EF0-8437-11F2693BDFCC}" destId="{0E4C8720-31FE-4447-BD8B-F8074D1F4053}" srcOrd="1" destOrd="0" presId="urn:microsoft.com/office/officeart/2005/8/layout/vList2"/>
    <dgm:cxn modelId="{CBAE2A80-A564-4571-9720-31A124F8DE64}" type="presParOf" srcId="{E20118BA-8F68-4EF0-8437-11F2693BDFCC}" destId="{DA561FDE-90F7-43DE-AC2B-0BA0A42D5C34}" srcOrd="2" destOrd="0" presId="urn:microsoft.com/office/officeart/2005/8/layout/vList2"/>
    <dgm:cxn modelId="{A245EE56-B3CD-4E82-ACA2-F75A758BDDD9}" type="presParOf" srcId="{E20118BA-8F68-4EF0-8437-11F2693BDFCC}" destId="{B4B5830C-AE0B-4C28-AA3C-03BCF8292614}" srcOrd="3" destOrd="0" presId="urn:microsoft.com/office/officeart/2005/8/layout/vList2"/>
    <dgm:cxn modelId="{A5272802-0F36-47C8-B611-E4D095ED2400}" type="presParOf" srcId="{E20118BA-8F68-4EF0-8437-11F2693BDFCC}" destId="{57C1C8F7-C0E9-455E-A02F-8684F9729927}" srcOrd="4" destOrd="0" presId="urn:microsoft.com/office/officeart/2005/8/layout/vList2"/>
    <dgm:cxn modelId="{6C24F8B4-9397-4C34-B93D-19D05E1E7E7F}" type="presParOf" srcId="{E20118BA-8F68-4EF0-8437-11F2693BDFCC}" destId="{40CA709B-6842-4FE0-A88E-AC6400A9228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AF5AB2-1DBD-404C-8956-20EA286730B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2DF411-2B85-427A-8636-2F42E54FF11F}">
      <dgm:prSet/>
      <dgm:spPr/>
      <dgm:t>
        <a:bodyPr/>
        <a:lstStyle/>
        <a:p>
          <a:r>
            <a:rPr lang="sl-SI"/>
            <a:t>Ameriški znakovni jezik</a:t>
          </a:r>
          <a:endParaRPr lang="en-US"/>
        </a:p>
      </dgm:t>
    </dgm:pt>
    <dgm:pt modelId="{5D221A5F-37BB-476D-A22A-2E3ED6263C09}" type="parTrans" cxnId="{FEC8A135-12FD-4991-8FCA-A8FAE01EFE85}">
      <dgm:prSet/>
      <dgm:spPr/>
      <dgm:t>
        <a:bodyPr/>
        <a:lstStyle/>
        <a:p>
          <a:endParaRPr lang="en-US"/>
        </a:p>
      </dgm:t>
    </dgm:pt>
    <dgm:pt modelId="{C10693B1-773A-4F1B-9E13-9BE10DB843D3}" type="sibTrans" cxnId="{FEC8A135-12FD-4991-8FCA-A8FAE01EFE85}">
      <dgm:prSet/>
      <dgm:spPr/>
      <dgm:t>
        <a:bodyPr/>
        <a:lstStyle/>
        <a:p>
          <a:endParaRPr lang="en-US"/>
        </a:p>
      </dgm:t>
    </dgm:pt>
    <dgm:pt modelId="{EFFDC57A-5457-4B19-A223-B65E699BFADA}">
      <dgm:prSet/>
      <dgm:spPr/>
      <dgm:t>
        <a:bodyPr/>
        <a:lstStyle/>
        <a:p>
          <a:r>
            <a:rPr lang="sl-SI"/>
            <a:t>Razumevanje stavkov z neslovničnim ujemanjem (brez ujemanja)</a:t>
          </a:r>
          <a:endParaRPr lang="en-US"/>
        </a:p>
      </dgm:t>
    </dgm:pt>
    <dgm:pt modelId="{54B534B6-A799-4936-A207-7CDA459545E4}" type="parTrans" cxnId="{553026AE-AF06-4706-AB23-0FE1372CAD12}">
      <dgm:prSet/>
      <dgm:spPr/>
      <dgm:t>
        <a:bodyPr/>
        <a:lstStyle/>
        <a:p>
          <a:endParaRPr lang="en-US"/>
        </a:p>
      </dgm:t>
    </dgm:pt>
    <dgm:pt modelId="{A761DECB-FDCD-4D71-B3A0-A277D1A71B7D}" type="sibTrans" cxnId="{553026AE-AF06-4706-AB23-0FE1372CAD12}">
      <dgm:prSet/>
      <dgm:spPr/>
      <dgm:t>
        <a:bodyPr/>
        <a:lstStyle/>
        <a:p>
          <a:endParaRPr lang="en-US"/>
        </a:p>
      </dgm:t>
    </dgm:pt>
    <dgm:pt modelId="{6D2B585F-427C-408A-9269-CF2B1C3AB49F}">
      <dgm:prSet/>
      <dgm:spPr/>
      <dgm:t>
        <a:bodyPr/>
        <a:lstStyle/>
        <a:p>
          <a:r>
            <a:rPr lang="sl-SI"/>
            <a:t>Materni kretalci zaznajo</a:t>
          </a:r>
          <a:endParaRPr lang="en-US"/>
        </a:p>
      </dgm:t>
    </dgm:pt>
    <dgm:pt modelId="{67116C46-55AC-46C4-9102-1D8DB45718DC}" type="parTrans" cxnId="{A29FF75A-D4AB-4949-AA6F-0BC51200A267}">
      <dgm:prSet/>
      <dgm:spPr/>
      <dgm:t>
        <a:bodyPr/>
        <a:lstStyle/>
        <a:p>
          <a:endParaRPr lang="en-US"/>
        </a:p>
      </dgm:t>
    </dgm:pt>
    <dgm:pt modelId="{555E5353-F53D-4D69-B910-EAD2FE889BCD}" type="sibTrans" cxnId="{A29FF75A-D4AB-4949-AA6F-0BC51200A267}">
      <dgm:prSet/>
      <dgm:spPr/>
      <dgm:t>
        <a:bodyPr/>
        <a:lstStyle/>
        <a:p>
          <a:endParaRPr lang="en-US"/>
        </a:p>
      </dgm:t>
    </dgm:pt>
    <dgm:pt modelId="{824DB68F-08FF-4EF5-B347-246374AC2967}">
      <dgm:prSet/>
      <dgm:spPr/>
      <dgm:t>
        <a:bodyPr/>
        <a:lstStyle/>
        <a:p>
          <a:r>
            <a:rPr lang="sl-SI" dirty="0"/>
            <a:t>Zakasneli </a:t>
          </a:r>
          <a:r>
            <a:rPr lang="sl-SI" dirty="0" err="1"/>
            <a:t>kretalci</a:t>
          </a:r>
          <a:r>
            <a:rPr lang="sl-SI" dirty="0"/>
            <a:t> (2-7; 10-20) ne zaznajo </a:t>
          </a:r>
          <a:r>
            <a:rPr lang="sl-SI" dirty="0">
              <a:sym typeface="Wingdings" panose="05000000000000000000" pitchFamily="2" charset="2"/>
            </a:rPr>
            <a:t> kategorično</a:t>
          </a:r>
          <a:endParaRPr lang="en-US" dirty="0"/>
        </a:p>
      </dgm:t>
    </dgm:pt>
    <dgm:pt modelId="{9938F1A7-90F4-4A64-A983-75A56425DED2}" type="parTrans" cxnId="{C739A6E0-9857-4D4C-85B3-9F5F82B6AE5E}">
      <dgm:prSet/>
      <dgm:spPr/>
      <dgm:t>
        <a:bodyPr/>
        <a:lstStyle/>
        <a:p>
          <a:endParaRPr lang="en-US"/>
        </a:p>
      </dgm:t>
    </dgm:pt>
    <dgm:pt modelId="{7E22DD85-BFBB-4406-B7A4-C5199D997CF8}" type="sibTrans" cxnId="{C739A6E0-9857-4D4C-85B3-9F5F82B6AE5E}">
      <dgm:prSet/>
      <dgm:spPr/>
      <dgm:t>
        <a:bodyPr/>
        <a:lstStyle/>
        <a:p>
          <a:endParaRPr lang="en-US"/>
        </a:p>
      </dgm:t>
    </dgm:pt>
    <dgm:pt modelId="{08BD53F2-514F-4000-8DE9-9BF57A3F14D5}">
      <dgm:prSet/>
      <dgm:spPr/>
      <dgm:t>
        <a:bodyPr/>
        <a:lstStyle/>
        <a:p>
          <a:r>
            <a:rPr lang="sl-SI"/>
            <a:t>Jezikovne sodbe</a:t>
          </a:r>
          <a:endParaRPr lang="en-US"/>
        </a:p>
      </dgm:t>
    </dgm:pt>
    <dgm:pt modelId="{4170C109-106E-43B4-B5AD-4F7A3EA4CDD7}" type="parTrans" cxnId="{3D4D405E-FE20-4044-9C0E-C7314CA17D0B}">
      <dgm:prSet/>
      <dgm:spPr/>
      <dgm:t>
        <a:bodyPr/>
        <a:lstStyle/>
        <a:p>
          <a:endParaRPr lang="en-US"/>
        </a:p>
      </dgm:t>
    </dgm:pt>
    <dgm:pt modelId="{773A7B28-46A5-4422-81AE-E4655F030CBC}" type="sibTrans" cxnId="{3D4D405E-FE20-4044-9C0E-C7314CA17D0B}">
      <dgm:prSet/>
      <dgm:spPr/>
      <dgm:t>
        <a:bodyPr/>
        <a:lstStyle/>
        <a:p>
          <a:endParaRPr lang="en-US"/>
        </a:p>
      </dgm:t>
    </dgm:pt>
    <dgm:pt modelId="{19681312-9A6C-4D27-A115-83750BF33C99}">
      <dgm:prSet/>
      <dgm:spPr/>
      <dgm:t>
        <a:bodyPr/>
        <a:lstStyle/>
        <a:p>
          <a:r>
            <a:rPr lang="sl-SI"/>
            <a:t>Materni kretalci zmorejo</a:t>
          </a:r>
          <a:endParaRPr lang="en-US"/>
        </a:p>
      </dgm:t>
    </dgm:pt>
    <dgm:pt modelId="{7B8D1A60-8C9B-476B-85D4-E9F8B3C29A88}" type="parTrans" cxnId="{BE299FB0-4D98-4C17-BB8F-6CF297FF25D7}">
      <dgm:prSet/>
      <dgm:spPr/>
      <dgm:t>
        <a:bodyPr/>
        <a:lstStyle/>
        <a:p>
          <a:endParaRPr lang="en-US"/>
        </a:p>
      </dgm:t>
    </dgm:pt>
    <dgm:pt modelId="{62D890AB-0E93-4F9A-8CBA-EF35DD0C574F}" type="sibTrans" cxnId="{BE299FB0-4D98-4C17-BB8F-6CF297FF25D7}">
      <dgm:prSet/>
      <dgm:spPr/>
      <dgm:t>
        <a:bodyPr/>
        <a:lstStyle/>
        <a:p>
          <a:endParaRPr lang="en-US"/>
        </a:p>
      </dgm:t>
    </dgm:pt>
    <dgm:pt modelId="{7FA80956-CC8E-42A6-9D0A-2D8774442C3B}">
      <dgm:prSet/>
      <dgm:spPr/>
      <dgm:t>
        <a:bodyPr/>
        <a:lstStyle/>
        <a:p>
          <a:r>
            <a:rPr lang="sl-SI" dirty="0"/>
            <a:t>Zakasneli </a:t>
          </a:r>
          <a:r>
            <a:rPr lang="sl-SI" dirty="0" err="1"/>
            <a:t>kretalci</a:t>
          </a:r>
          <a:r>
            <a:rPr lang="sl-SI" dirty="0"/>
            <a:t> (2-7; 10-20) ne zmorejo </a:t>
          </a:r>
          <a:r>
            <a:rPr lang="sl-SI" dirty="0">
              <a:sym typeface="Wingdings" panose="05000000000000000000" pitchFamily="2" charset="2"/>
            </a:rPr>
            <a:t> kategorično</a:t>
          </a:r>
          <a:endParaRPr lang="en-US" dirty="0"/>
        </a:p>
      </dgm:t>
    </dgm:pt>
    <dgm:pt modelId="{6DB88577-162F-41F8-89E2-D044307D082A}" type="parTrans" cxnId="{D413E0E6-B819-41FD-9A92-F388C19048FB}">
      <dgm:prSet/>
      <dgm:spPr/>
      <dgm:t>
        <a:bodyPr/>
        <a:lstStyle/>
        <a:p>
          <a:endParaRPr lang="en-US"/>
        </a:p>
      </dgm:t>
    </dgm:pt>
    <dgm:pt modelId="{BEE3A7BC-AB62-46E5-9CE9-02355174E0E9}" type="sibTrans" cxnId="{D413E0E6-B819-41FD-9A92-F388C19048FB}">
      <dgm:prSet/>
      <dgm:spPr/>
      <dgm:t>
        <a:bodyPr/>
        <a:lstStyle/>
        <a:p>
          <a:endParaRPr lang="en-US"/>
        </a:p>
      </dgm:t>
    </dgm:pt>
    <dgm:pt modelId="{3D730BDA-A9D0-4F40-9B24-68020499ADB9}" type="pres">
      <dgm:prSet presAssocID="{BEAF5AB2-1DBD-404C-8956-20EA286730B9}" presName="linear" presStyleCnt="0">
        <dgm:presLayoutVars>
          <dgm:dir/>
          <dgm:animLvl val="lvl"/>
          <dgm:resizeHandles val="exact"/>
        </dgm:presLayoutVars>
      </dgm:prSet>
      <dgm:spPr/>
    </dgm:pt>
    <dgm:pt modelId="{02505BC3-716E-4968-8170-AF835756EA1E}" type="pres">
      <dgm:prSet presAssocID="{A52DF411-2B85-427A-8636-2F42E54FF11F}" presName="parentLin" presStyleCnt="0"/>
      <dgm:spPr/>
    </dgm:pt>
    <dgm:pt modelId="{89B66421-FD9F-4511-BAF9-1F3A6BA1F18A}" type="pres">
      <dgm:prSet presAssocID="{A52DF411-2B85-427A-8636-2F42E54FF11F}" presName="parentLeftMargin" presStyleLbl="node1" presStyleIdx="0" presStyleCnt="3"/>
      <dgm:spPr/>
    </dgm:pt>
    <dgm:pt modelId="{6074422E-8F08-4599-B6FB-9F9DF229BBED}" type="pres">
      <dgm:prSet presAssocID="{A52DF411-2B85-427A-8636-2F42E54FF1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AE57742-8464-40D5-A7A7-48A34E40AA36}" type="pres">
      <dgm:prSet presAssocID="{A52DF411-2B85-427A-8636-2F42E54FF11F}" presName="negativeSpace" presStyleCnt="0"/>
      <dgm:spPr/>
    </dgm:pt>
    <dgm:pt modelId="{7FB48574-982C-4EDA-8B94-46AC80F8F5F7}" type="pres">
      <dgm:prSet presAssocID="{A52DF411-2B85-427A-8636-2F42E54FF11F}" presName="childText" presStyleLbl="conFgAcc1" presStyleIdx="0" presStyleCnt="3">
        <dgm:presLayoutVars>
          <dgm:bulletEnabled val="1"/>
        </dgm:presLayoutVars>
      </dgm:prSet>
      <dgm:spPr/>
    </dgm:pt>
    <dgm:pt modelId="{EBFF3104-E34B-429A-9080-7EC479756441}" type="pres">
      <dgm:prSet presAssocID="{C10693B1-773A-4F1B-9E13-9BE10DB843D3}" presName="spaceBetweenRectangles" presStyleCnt="0"/>
      <dgm:spPr/>
    </dgm:pt>
    <dgm:pt modelId="{A56D637A-E7E6-4F3B-8126-E7E768917A3F}" type="pres">
      <dgm:prSet presAssocID="{EFFDC57A-5457-4B19-A223-B65E699BFADA}" presName="parentLin" presStyleCnt="0"/>
      <dgm:spPr/>
    </dgm:pt>
    <dgm:pt modelId="{E27B20B1-C442-4D8F-91AE-105398723A5A}" type="pres">
      <dgm:prSet presAssocID="{EFFDC57A-5457-4B19-A223-B65E699BFADA}" presName="parentLeftMargin" presStyleLbl="node1" presStyleIdx="0" presStyleCnt="3"/>
      <dgm:spPr/>
    </dgm:pt>
    <dgm:pt modelId="{42D15B88-D8E5-4E2A-ADFF-3B9322C7E905}" type="pres">
      <dgm:prSet presAssocID="{EFFDC57A-5457-4B19-A223-B65E699BFAD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7B368C-69BC-40A8-90CD-3CE32E47D026}" type="pres">
      <dgm:prSet presAssocID="{EFFDC57A-5457-4B19-A223-B65E699BFADA}" presName="negativeSpace" presStyleCnt="0"/>
      <dgm:spPr/>
    </dgm:pt>
    <dgm:pt modelId="{F1BD1F52-328A-4DBD-A3FB-1393CFF6618D}" type="pres">
      <dgm:prSet presAssocID="{EFFDC57A-5457-4B19-A223-B65E699BFADA}" presName="childText" presStyleLbl="conFgAcc1" presStyleIdx="1" presStyleCnt="3">
        <dgm:presLayoutVars>
          <dgm:bulletEnabled val="1"/>
        </dgm:presLayoutVars>
      </dgm:prSet>
      <dgm:spPr/>
    </dgm:pt>
    <dgm:pt modelId="{AF815787-5933-4A99-B60E-EB7D999C6751}" type="pres">
      <dgm:prSet presAssocID="{A761DECB-FDCD-4D71-B3A0-A277D1A71B7D}" presName="spaceBetweenRectangles" presStyleCnt="0"/>
      <dgm:spPr/>
    </dgm:pt>
    <dgm:pt modelId="{13479339-B158-45C6-933F-8D24AFBD81DD}" type="pres">
      <dgm:prSet presAssocID="{08BD53F2-514F-4000-8DE9-9BF57A3F14D5}" presName="parentLin" presStyleCnt="0"/>
      <dgm:spPr/>
    </dgm:pt>
    <dgm:pt modelId="{F5C9C922-FC54-4E58-9D77-399A727F42CB}" type="pres">
      <dgm:prSet presAssocID="{08BD53F2-514F-4000-8DE9-9BF57A3F14D5}" presName="parentLeftMargin" presStyleLbl="node1" presStyleIdx="1" presStyleCnt="3"/>
      <dgm:spPr/>
    </dgm:pt>
    <dgm:pt modelId="{D8D692A7-EB4E-4374-A700-FCD6B9303D2C}" type="pres">
      <dgm:prSet presAssocID="{08BD53F2-514F-4000-8DE9-9BF57A3F14D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9066600-BD85-4FB1-9B76-1F66F09EB2CA}" type="pres">
      <dgm:prSet presAssocID="{08BD53F2-514F-4000-8DE9-9BF57A3F14D5}" presName="negativeSpace" presStyleCnt="0"/>
      <dgm:spPr/>
    </dgm:pt>
    <dgm:pt modelId="{C49C90C5-459B-4789-98F0-9C439FCDFDAB}" type="pres">
      <dgm:prSet presAssocID="{08BD53F2-514F-4000-8DE9-9BF57A3F14D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EC8A135-12FD-4991-8FCA-A8FAE01EFE85}" srcId="{BEAF5AB2-1DBD-404C-8956-20EA286730B9}" destId="{A52DF411-2B85-427A-8636-2F42E54FF11F}" srcOrd="0" destOrd="0" parTransId="{5D221A5F-37BB-476D-A22A-2E3ED6263C09}" sibTransId="{C10693B1-773A-4F1B-9E13-9BE10DB843D3}"/>
    <dgm:cxn modelId="{1680B637-D3B0-49FD-81EA-93EF5B219A21}" type="presOf" srcId="{08BD53F2-514F-4000-8DE9-9BF57A3F14D5}" destId="{D8D692A7-EB4E-4374-A700-FCD6B9303D2C}" srcOrd="1" destOrd="0" presId="urn:microsoft.com/office/officeart/2005/8/layout/list1"/>
    <dgm:cxn modelId="{3D4D405E-FE20-4044-9C0E-C7314CA17D0B}" srcId="{BEAF5AB2-1DBD-404C-8956-20EA286730B9}" destId="{08BD53F2-514F-4000-8DE9-9BF57A3F14D5}" srcOrd="2" destOrd="0" parTransId="{4170C109-106E-43B4-B5AD-4F7A3EA4CDD7}" sibTransId="{773A7B28-46A5-4422-81AE-E4655F030CBC}"/>
    <dgm:cxn modelId="{0C8BC244-7E59-457D-9C41-91667D0BDAAC}" type="presOf" srcId="{A52DF411-2B85-427A-8636-2F42E54FF11F}" destId="{6074422E-8F08-4599-B6FB-9F9DF229BBED}" srcOrd="1" destOrd="0" presId="urn:microsoft.com/office/officeart/2005/8/layout/list1"/>
    <dgm:cxn modelId="{1B9CD04B-356F-4BD0-B802-69E67FDDFB76}" type="presOf" srcId="{A52DF411-2B85-427A-8636-2F42E54FF11F}" destId="{89B66421-FD9F-4511-BAF9-1F3A6BA1F18A}" srcOrd="0" destOrd="0" presId="urn:microsoft.com/office/officeart/2005/8/layout/list1"/>
    <dgm:cxn modelId="{60EAA476-031B-4920-9C89-FB6407B65769}" type="presOf" srcId="{EFFDC57A-5457-4B19-A223-B65E699BFADA}" destId="{E27B20B1-C442-4D8F-91AE-105398723A5A}" srcOrd="0" destOrd="0" presId="urn:microsoft.com/office/officeart/2005/8/layout/list1"/>
    <dgm:cxn modelId="{A29FF75A-D4AB-4949-AA6F-0BC51200A267}" srcId="{EFFDC57A-5457-4B19-A223-B65E699BFADA}" destId="{6D2B585F-427C-408A-9269-CF2B1C3AB49F}" srcOrd="0" destOrd="0" parTransId="{67116C46-55AC-46C4-9102-1D8DB45718DC}" sibTransId="{555E5353-F53D-4D69-B910-EAD2FE889BCD}"/>
    <dgm:cxn modelId="{B6BC597C-9E03-404E-9912-BDEA8ABA9DC1}" type="presOf" srcId="{19681312-9A6C-4D27-A115-83750BF33C99}" destId="{C49C90C5-459B-4789-98F0-9C439FCDFDAB}" srcOrd="0" destOrd="0" presId="urn:microsoft.com/office/officeart/2005/8/layout/list1"/>
    <dgm:cxn modelId="{AF75D482-439D-4360-A378-2BCFA1C3B763}" type="presOf" srcId="{824DB68F-08FF-4EF5-B347-246374AC2967}" destId="{F1BD1F52-328A-4DBD-A3FB-1393CFF6618D}" srcOrd="0" destOrd="1" presId="urn:microsoft.com/office/officeart/2005/8/layout/list1"/>
    <dgm:cxn modelId="{CF1F2D97-BF95-4742-A899-0D6AA91A4DC1}" type="presOf" srcId="{6D2B585F-427C-408A-9269-CF2B1C3AB49F}" destId="{F1BD1F52-328A-4DBD-A3FB-1393CFF6618D}" srcOrd="0" destOrd="0" presId="urn:microsoft.com/office/officeart/2005/8/layout/list1"/>
    <dgm:cxn modelId="{553026AE-AF06-4706-AB23-0FE1372CAD12}" srcId="{BEAF5AB2-1DBD-404C-8956-20EA286730B9}" destId="{EFFDC57A-5457-4B19-A223-B65E699BFADA}" srcOrd="1" destOrd="0" parTransId="{54B534B6-A799-4936-A207-7CDA459545E4}" sibTransId="{A761DECB-FDCD-4D71-B3A0-A277D1A71B7D}"/>
    <dgm:cxn modelId="{460670AF-D276-4D44-B45C-89C50F576018}" type="presOf" srcId="{EFFDC57A-5457-4B19-A223-B65E699BFADA}" destId="{42D15B88-D8E5-4E2A-ADFF-3B9322C7E905}" srcOrd="1" destOrd="0" presId="urn:microsoft.com/office/officeart/2005/8/layout/list1"/>
    <dgm:cxn modelId="{BE299FB0-4D98-4C17-BB8F-6CF297FF25D7}" srcId="{08BD53F2-514F-4000-8DE9-9BF57A3F14D5}" destId="{19681312-9A6C-4D27-A115-83750BF33C99}" srcOrd="0" destOrd="0" parTransId="{7B8D1A60-8C9B-476B-85D4-E9F8B3C29A88}" sibTransId="{62D890AB-0E93-4F9A-8CBA-EF35DD0C574F}"/>
    <dgm:cxn modelId="{C5911FD8-7CAE-4D59-AB13-A1B86636C3C4}" type="presOf" srcId="{08BD53F2-514F-4000-8DE9-9BF57A3F14D5}" destId="{F5C9C922-FC54-4E58-9D77-399A727F42CB}" srcOrd="0" destOrd="0" presId="urn:microsoft.com/office/officeart/2005/8/layout/list1"/>
    <dgm:cxn modelId="{E056CDDB-A8B8-40EA-BBA3-8CADA3FFC144}" type="presOf" srcId="{7FA80956-CC8E-42A6-9D0A-2D8774442C3B}" destId="{C49C90C5-459B-4789-98F0-9C439FCDFDAB}" srcOrd="0" destOrd="1" presId="urn:microsoft.com/office/officeart/2005/8/layout/list1"/>
    <dgm:cxn modelId="{EA7ADADE-987E-4C8E-848C-AB5524CF7DCD}" type="presOf" srcId="{BEAF5AB2-1DBD-404C-8956-20EA286730B9}" destId="{3D730BDA-A9D0-4F40-9B24-68020499ADB9}" srcOrd="0" destOrd="0" presId="urn:microsoft.com/office/officeart/2005/8/layout/list1"/>
    <dgm:cxn modelId="{C739A6E0-9857-4D4C-85B3-9F5F82B6AE5E}" srcId="{EFFDC57A-5457-4B19-A223-B65E699BFADA}" destId="{824DB68F-08FF-4EF5-B347-246374AC2967}" srcOrd="1" destOrd="0" parTransId="{9938F1A7-90F4-4A64-A983-75A56425DED2}" sibTransId="{7E22DD85-BFBB-4406-B7A4-C5199D997CF8}"/>
    <dgm:cxn modelId="{D413E0E6-B819-41FD-9A92-F388C19048FB}" srcId="{08BD53F2-514F-4000-8DE9-9BF57A3F14D5}" destId="{7FA80956-CC8E-42A6-9D0A-2D8774442C3B}" srcOrd="1" destOrd="0" parTransId="{6DB88577-162F-41F8-89E2-D044307D082A}" sibTransId="{BEE3A7BC-AB62-46E5-9CE9-02355174E0E9}"/>
    <dgm:cxn modelId="{2DA64DEC-9180-4FF9-92B6-48FC35583B8A}" type="presParOf" srcId="{3D730BDA-A9D0-4F40-9B24-68020499ADB9}" destId="{02505BC3-716E-4968-8170-AF835756EA1E}" srcOrd="0" destOrd="0" presId="urn:microsoft.com/office/officeart/2005/8/layout/list1"/>
    <dgm:cxn modelId="{320EA7D2-B996-4277-BF4B-E74D14C41161}" type="presParOf" srcId="{02505BC3-716E-4968-8170-AF835756EA1E}" destId="{89B66421-FD9F-4511-BAF9-1F3A6BA1F18A}" srcOrd="0" destOrd="0" presId="urn:microsoft.com/office/officeart/2005/8/layout/list1"/>
    <dgm:cxn modelId="{36F18711-FCD4-4DA3-A6B6-C85C1227123E}" type="presParOf" srcId="{02505BC3-716E-4968-8170-AF835756EA1E}" destId="{6074422E-8F08-4599-B6FB-9F9DF229BBED}" srcOrd="1" destOrd="0" presId="urn:microsoft.com/office/officeart/2005/8/layout/list1"/>
    <dgm:cxn modelId="{7FA511A1-A583-4573-A2EA-2E26228ADD6F}" type="presParOf" srcId="{3D730BDA-A9D0-4F40-9B24-68020499ADB9}" destId="{1AE57742-8464-40D5-A7A7-48A34E40AA36}" srcOrd="1" destOrd="0" presId="urn:microsoft.com/office/officeart/2005/8/layout/list1"/>
    <dgm:cxn modelId="{99B7076B-D11F-4D2E-B351-C52863BB9C12}" type="presParOf" srcId="{3D730BDA-A9D0-4F40-9B24-68020499ADB9}" destId="{7FB48574-982C-4EDA-8B94-46AC80F8F5F7}" srcOrd="2" destOrd="0" presId="urn:microsoft.com/office/officeart/2005/8/layout/list1"/>
    <dgm:cxn modelId="{5FCEBEA2-2111-4567-A4C7-3949ECD2ED48}" type="presParOf" srcId="{3D730BDA-A9D0-4F40-9B24-68020499ADB9}" destId="{EBFF3104-E34B-429A-9080-7EC479756441}" srcOrd="3" destOrd="0" presId="urn:microsoft.com/office/officeart/2005/8/layout/list1"/>
    <dgm:cxn modelId="{CD2E265F-0807-4D46-A9C9-1D8DF8D79460}" type="presParOf" srcId="{3D730BDA-A9D0-4F40-9B24-68020499ADB9}" destId="{A56D637A-E7E6-4F3B-8126-E7E768917A3F}" srcOrd="4" destOrd="0" presId="urn:microsoft.com/office/officeart/2005/8/layout/list1"/>
    <dgm:cxn modelId="{EA28B6B4-4075-4F55-8C7A-65BF07C9A09D}" type="presParOf" srcId="{A56D637A-E7E6-4F3B-8126-E7E768917A3F}" destId="{E27B20B1-C442-4D8F-91AE-105398723A5A}" srcOrd="0" destOrd="0" presId="urn:microsoft.com/office/officeart/2005/8/layout/list1"/>
    <dgm:cxn modelId="{F7550CEA-B92C-4A94-8D8E-35BF3B96E7F5}" type="presParOf" srcId="{A56D637A-E7E6-4F3B-8126-E7E768917A3F}" destId="{42D15B88-D8E5-4E2A-ADFF-3B9322C7E905}" srcOrd="1" destOrd="0" presId="urn:microsoft.com/office/officeart/2005/8/layout/list1"/>
    <dgm:cxn modelId="{9CE9B7BD-2F7B-4149-96CD-84271A997A4A}" type="presParOf" srcId="{3D730BDA-A9D0-4F40-9B24-68020499ADB9}" destId="{C57B368C-69BC-40A8-90CD-3CE32E47D026}" srcOrd="5" destOrd="0" presId="urn:microsoft.com/office/officeart/2005/8/layout/list1"/>
    <dgm:cxn modelId="{F04434E3-741E-4062-B4EF-DD6BA30CB5D3}" type="presParOf" srcId="{3D730BDA-A9D0-4F40-9B24-68020499ADB9}" destId="{F1BD1F52-328A-4DBD-A3FB-1393CFF6618D}" srcOrd="6" destOrd="0" presId="urn:microsoft.com/office/officeart/2005/8/layout/list1"/>
    <dgm:cxn modelId="{B6939FE3-6E54-47BC-BDD0-81065A19B96F}" type="presParOf" srcId="{3D730BDA-A9D0-4F40-9B24-68020499ADB9}" destId="{AF815787-5933-4A99-B60E-EB7D999C6751}" srcOrd="7" destOrd="0" presId="urn:microsoft.com/office/officeart/2005/8/layout/list1"/>
    <dgm:cxn modelId="{9FD5F879-CE0E-4ACD-9A59-0FBFF9BC84A8}" type="presParOf" srcId="{3D730BDA-A9D0-4F40-9B24-68020499ADB9}" destId="{13479339-B158-45C6-933F-8D24AFBD81DD}" srcOrd="8" destOrd="0" presId="urn:microsoft.com/office/officeart/2005/8/layout/list1"/>
    <dgm:cxn modelId="{6D0D35A0-E873-442A-822E-55B630F7AFE9}" type="presParOf" srcId="{13479339-B158-45C6-933F-8D24AFBD81DD}" destId="{F5C9C922-FC54-4E58-9D77-399A727F42CB}" srcOrd="0" destOrd="0" presId="urn:microsoft.com/office/officeart/2005/8/layout/list1"/>
    <dgm:cxn modelId="{28EBA302-00AF-4C4A-81B9-788AA2AEF9DF}" type="presParOf" srcId="{13479339-B158-45C6-933F-8D24AFBD81DD}" destId="{D8D692A7-EB4E-4374-A700-FCD6B9303D2C}" srcOrd="1" destOrd="0" presId="urn:microsoft.com/office/officeart/2005/8/layout/list1"/>
    <dgm:cxn modelId="{49E34FEA-DA54-40C8-8F10-D34F56046068}" type="presParOf" srcId="{3D730BDA-A9D0-4F40-9B24-68020499ADB9}" destId="{B9066600-BD85-4FB1-9B76-1F66F09EB2CA}" srcOrd="9" destOrd="0" presId="urn:microsoft.com/office/officeart/2005/8/layout/list1"/>
    <dgm:cxn modelId="{19C3CC5E-4FAE-4B12-B791-55CD5292DA39}" type="presParOf" srcId="{3D730BDA-A9D0-4F40-9B24-68020499ADB9}" destId="{C49C90C5-459B-4789-98F0-9C439FCDFDA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A95E39-CF93-492B-ACA1-F644092BF32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764099-7675-4C3D-8913-DE00598ADF13}">
      <dgm:prSet/>
      <dgm:spPr/>
      <dgm:t>
        <a:bodyPr/>
        <a:lstStyle/>
        <a:p>
          <a:r>
            <a:rPr lang="sl-SI"/>
            <a:t>Ameriški znakovni jezik</a:t>
          </a:r>
          <a:endParaRPr lang="en-US"/>
        </a:p>
      </dgm:t>
    </dgm:pt>
    <dgm:pt modelId="{61A39738-8768-4DE0-8CBC-2A363C74D0C8}" type="parTrans" cxnId="{42887E8D-9DC4-4B27-9999-3002678B078A}">
      <dgm:prSet/>
      <dgm:spPr/>
      <dgm:t>
        <a:bodyPr/>
        <a:lstStyle/>
        <a:p>
          <a:endParaRPr lang="en-US"/>
        </a:p>
      </dgm:t>
    </dgm:pt>
    <dgm:pt modelId="{0A93B378-2512-47ED-BB19-B458F2A38B37}" type="sibTrans" cxnId="{42887E8D-9DC4-4B27-9999-3002678B078A}">
      <dgm:prSet/>
      <dgm:spPr/>
      <dgm:t>
        <a:bodyPr/>
        <a:lstStyle/>
        <a:p>
          <a:endParaRPr lang="en-US"/>
        </a:p>
      </dgm:t>
    </dgm:pt>
    <dgm:pt modelId="{51395DAC-5106-4264-9419-0FF4A1BABA12}">
      <dgm:prSet/>
      <dgm:spPr/>
      <dgm:t>
        <a:bodyPr/>
        <a:lstStyle/>
        <a:p>
          <a:r>
            <a:rPr lang="sl-SI"/>
            <a:t>Ponavljanje dolgih in kompleksnih stakov</a:t>
          </a:r>
          <a:endParaRPr lang="en-US"/>
        </a:p>
      </dgm:t>
    </dgm:pt>
    <dgm:pt modelId="{3C9C2F18-56E1-4AFD-8856-74B4EE10C76F}" type="parTrans" cxnId="{999F3200-8460-4FCC-A11C-CFE3ED98702C}">
      <dgm:prSet/>
      <dgm:spPr/>
      <dgm:t>
        <a:bodyPr/>
        <a:lstStyle/>
        <a:p>
          <a:endParaRPr lang="en-US"/>
        </a:p>
      </dgm:t>
    </dgm:pt>
    <dgm:pt modelId="{AB106FCD-C64A-46B2-909F-2E5FA0F95EC1}" type="sibTrans" cxnId="{999F3200-8460-4FCC-A11C-CFE3ED98702C}">
      <dgm:prSet/>
      <dgm:spPr/>
      <dgm:t>
        <a:bodyPr/>
        <a:lstStyle/>
        <a:p>
          <a:endParaRPr lang="en-US"/>
        </a:p>
      </dgm:t>
    </dgm:pt>
    <dgm:pt modelId="{35395616-54F2-48F8-B30B-EF6E9A017D8C}">
      <dgm:prSet/>
      <dgm:spPr/>
      <dgm:t>
        <a:bodyPr/>
        <a:lstStyle/>
        <a:p>
          <a:r>
            <a:rPr lang="sl-SI"/>
            <a:t>Udeleženci</a:t>
          </a:r>
          <a:endParaRPr lang="en-US"/>
        </a:p>
      </dgm:t>
    </dgm:pt>
    <dgm:pt modelId="{14B72293-E660-4D72-A86E-D1AC93996ED7}" type="parTrans" cxnId="{7D80B8A0-1C3D-45B1-AA11-F668131D0CF9}">
      <dgm:prSet/>
      <dgm:spPr/>
      <dgm:t>
        <a:bodyPr/>
        <a:lstStyle/>
        <a:p>
          <a:endParaRPr lang="en-US"/>
        </a:p>
      </dgm:t>
    </dgm:pt>
    <dgm:pt modelId="{A9A9DD12-2369-481A-9208-CE8CCC80BE1A}" type="sibTrans" cxnId="{7D80B8A0-1C3D-45B1-AA11-F668131D0CF9}">
      <dgm:prSet/>
      <dgm:spPr/>
      <dgm:t>
        <a:bodyPr/>
        <a:lstStyle/>
        <a:p>
          <a:endParaRPr lang="en-US"/>
        </a:p>
      </dgm:t>
    </dgm:pt>
    <dgm:pt modelId="{53B7F38D-80F7-4C84-929E-33B6B5DDE363}">
      <dgm:prSet/>
      <dgm:spPr/>
      <dgm:t>
        <a:bodyPr/>
        <a:lstStyle/>
        <a:p>
          <a:r>
            <a:rPr lang="en-US"/>
            <a:t>0–3 </a:t>
          </a:r>
        </a:p>
      </dgm:t>
    </dgm:pt>
    <dgm:pt modelId="{A9246AEB-9629-4DEB-B57D-4C2C20937351}" type="parTrans" cxnId="{C09F130B-8046-4851-9F80-98E00167ECA2}">
      <dgm:prSet/>
      <dgm:spPr/>
      <dgm:t>
        <a:bodyPr/>
        <a:lstStyle/>
        <a:p>
          <a:endParaRPr lang="en-US"/>
        </a:p>
      </dgm:t>
    </dgm:pt>
    <dgm:pt modelId="{9ED68316-49F1-47F1-83B7-2F9906A521BC}" type="sibTrans" cxnId="{C09F130B-8046-4851-9F80-98E00167ECA2}">
      <dgm:prSet/>
      <dgm:spPr/>
      <dgm:t>
        <a:bodyPr/>
        <a:lstStyle/>
        <a:p>
          <a:endParaRPr lang="en-US"/>
        </a:p>
      </dgm:t>
    </dgm:pt>
    <dgm:pt modelId="{6AEFA8AA-2B30-42F6-AF3B-11E659BDC874}">
      <dgm:prSet/>
      <dgm:spPr/>
      <dgm:t>
        <a:bodyPr/>
        <a:lstStyle/>
        <a:p>
          <a:r>
            <a:rPr lang="en-US"/>
            <a:t>5–8</a:t>
          </a:r>
        </a:p>
      </dgm:t>
    </dgm:pt>
    <dgm:pt modelId="{CE17AF6B-91B1-4138-97FB-C8F70C1AC313}" type="parTrans" cxnId="{818D38FB-A85D-4F62-B93A-53AFF40CB86B}">
      <dgm:prSet/>
      <dgm:spPr/>
      <dgm:t>
        <a:bodyPr/>
        <a:lstStyle/>
        <a:p>
          <a:endParaRPr lang="en-US"/>
        </a:p>
      </dgm:t>
    </dgm:pt>
    <dgm:pt modelId="{72CE4D9E-47A0-4C6F-B9D9-6F8B26B18A8E}" type="sibTrans" cxnId="{818D38FB-A85D-4F62-B93A-53AFF40CB86B}">
      <dgm:prSet/>
      <dgm:spPr/>
      <dgm:t>
        <a:bodyPr/>
        <a:lstStyle/>
        <a:p>
          <a:endParaRPr lang="en-US"/>
        </a:p>
      </dgm:t>
    </dgm:pt>
    <dgm:pt modelId="{73F9ED31-DA2F-4454-8B14-8807F519128E}">
      <dgm:prSet/>
      <dgm:spPr/>
      <dgm:t>
        <a:bodyPr/>
        <a:lstStyle/>
        <a:p>
          <a:r>
            <a:rPr lang="en-US"/>
            <a:t>9–13</a:t>
          </a:r>
        </a:p>
      </dgm:t>
    </dgm:pt>
    <dgm:pt modelId="{E3E3F35C-AFEA-4669-B65A-065B8E0AF3E1}" type="parTrans" cxnId="{712171F8-4D6D-427E-A758-42CCB68EBEA6}">
      <dgm:prSet/>
      <dgm:spPr/>
      <dgm:t>
        <a:bodyPr/>
        <a:lstStyle/>
        <a:p>
          <a:endParaRPr lang="en-US"/>
        </a:p>
      </dgm:t>
    </dgm:pt>
    <dgm:pt modelId="{338D82A0-F656-44A4-8B3C-28825970C322}" type="sibTrans" cxnId="{712171F8-4D6D-427E-A758-42CCB68EBEA6}">
      <dgm:prSet/>
      <dgm:spPr/>
      <dgm:t>
        <a:bodyPr/>
        <a:lstStyle/>
        <a:p>
          <a:endParaRPr lang="en-US"/>
        </a:p>
      </dgm:t>
    </dgm:pt>
    <dgm:pt modelId="{B4F9B7A2-77F6-4CBD-B549-470DD58CEC15}">
      <dgm:prSet/>
      <dgm:spPr/>
      <dgm:t>
        <a:bodyPr/>
        <a:lstStyle/>
        <a:p>
          <a:r>
            <a:rPr lang="sl-SI"/>
            <a:t>Zvezno: dalj brez jezika, manj uspešni</a:t>
          </a:r>
          <a:endParaRPr lang="en-US"/>
        </a:p>
      </dgm:t>
    </dgm:pt>
    <dgm:pt modelId="{D169CCBD-30D4-4EEA-937D-E27CB43704DC}" type="parTrans" cxnId="{1DA8DBC3-298E-4F4D-A3E9-EBA8E7F9C355}">
      <dgm:prSet/>
      <dgm:spPr/>
      <dgm:t>
        <a:bodyPr/>
        <a:lstStyle/>
        <a:p>
          <a:endParaRPr lang="en-US"/>
        </a:p>
      </dgm:t>
    </dgm:pt>
    <dgm:pt modelId="{AF7CF02F-100C-4370-9A8A-A9D97F9FC677}" type="sibTrans" cxnId="{1DA8DBC3-298E-4F4D-A3E9-EBA8E7F9C355}">
      <dgm:prSet/>
      <dgm:spPr/>
      <dgm:t>
        <a:bodyPr/>
        <a:lstStyle/>
        <a:p>
          <a:endParaRPr lang="en-US"/>
        </a:p>
      </dgm:t>
    </dgm:pt>
    <dgm:pt modelId="{2BA678F6-D046-4F74-B0CD-692B899DEE4C}" type="pres">
      <dgm:prSet presAssocID="{8FA95E39-CF93-492B-ACA1-F644092BF32E}" presName="linear" presStyleCnt="0">
        <dgm:presLayoutVars>
          <dgm:dir/>
          <dgm:animLvl val="lvl"/>
          <dgm:resizeHandles val="exact"/>
        </dgm:presLayoutVars>
      </dgm:prSet>
      <dgm:spPr/>
    </dgm:pt>
    <dgm:pt modelId="{E78028DB-AF36-4A36-9D3D-F4B043CBA1B4}" type="pres">
      <dgm:prSet presAssocID="{57764099-7675-4C3D-8913-DE00598ADF13}" presName="parentLin" presStyleCnt="0"/>
      <dgm:spPr/>
    </dgm:pt>
    <dgm:pt modelId="{159FFEB5-2D11-4E72-A4CB-C6679C025D9E}" type="pres">
      <dgm:prSet presAssocID="{57764099-7675-4C3D-8913-DE00598ADF13}" presName="parentLeftMargin" presStyleLbl="node1" presStyleIdx="0" presStyleCnt="4"/>
      <dgm:spPr/>
    </dgm:pt>
    <dgm:pt modelId="{04625C14-5F5B-4D81-AE61-C8144D2A5179}" type="pres">
      <dgm:prSet presAssocID="{57764099-7675-4C3D-8913-DE00598ADF1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02578E0-30F6-4700-A736-F72E2CF58C5E}" type="pres">
      <dgm:prSet presAssocID="{57764099-7675-4C3D-8913-DE00598ADF13}" presName="negativeSpace" presStyleCnt="0"/>
      <dgm:spPr/>
    </dgm:pt>
    <dgm:pt modelId="{1C3872C6-F33C-4903-9BDB-DC99795A84CD}" type="pres">
      <dgm:prSet presAssocID="{57764099-7675-4C3D-8913-DE00598ADF13}" presName="childText" presStyleLbl="conFgAcc1" presStyleIdx="0" presStyleCnt="4">
        <dgm:presLayoutVars>
          <dgm:bulletEnabled val="1"/>
        </dgm:presLayoutVars>
      </dgm:prSet>
      <dgm:spPr/>
    </dgm:pt>
    <dgm:pt modelId="{50E10118-29F8-4A9C-8CBD-11936ADAAF23}" type="pres">
      <dgm:prSet presAssocID="{0A93B378-2512-47ED-BB19-B458F2A38B37}" presName="spaceBetweenRectangles" presStyleCnt="0"/>
      <dgm:spPr/>
    </dgm:pt>
    <dgm:pt modelId="{092064E1-AB7E-4FE1-BCDF-0F939C9FEC39}" type="pres">
      <dgm:prSet presAssocID="{51395DAC-5106-4264-9419-0FF4A1BABA12}" presName="parentLin" presStyleCnt="0"/>
      <dgm:spPr/>
    </dgm:pt>
    <dgm:pt modelId="{69B00FF4-8A76-4B8B-A09A-8D52DACBE22C}" type="pres">
      <dgm:prSet presAssocID="{51395DAC-5106-4264-9419-0FF4A1BABA12}" presName="parentLeftMargin" presStyleLbl="node1" presStyleIdx="0" presStyleCnt="4"/>
      <dgm:spPr/>
    </dgm:pt>
    <dgm:pt modelId="{D9381CC0-800F-4532-8DC9-CE6589C5B12A}" type="pres">
      <dgm:prSet presAssocID="{51395DAC-5106-4264-9419-0FF4A1BABA1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1B3DA46-33A7-49BF-A195-7E2E5659FF9C}" type="pres">
      <dgm:prSet presAssocID="{51395DAC-5106-4264-9419-0FF4A1BABA12}" presName="negativeSpace" presStyleCnt="0"/>
      <dgm:spPr/>
    </dgm:pt>
    <dgm:pt modelId="{33703C2B-E026-45D5-A6E0-D166FBC4F604}" type="pres">
      <dgm:prSet presAssocID="{51395DAC-5106-4264-9419-0FF4A1BABA12}" presName="childText" presStyleLbl="conFgAcc1" presStyleIdx="1" presStyleCnt="4">
        <dgm:presLayoutVars>
          <dgm:bulletEnabled val="1"/>
        </dgm:presLayoutVars>
      </dgm:prSet>
      <dgm:spPr/>
    </dgm:pt>
    <dgm:pt modelId="{CF7B4E41-6404-40ED-8B4C-34A870292770}" type="pres">
      <dgm:prSet presAssocID="{AB106FCD-C64A-46B2-909F-2E5FA0F95EC1}" presName="spaceBetweenRectangles" presStyleCnt="0"/>
      <dgm:spPr/>
    </dgm:pt>
    <dgm:pt modelId="{A360EAF8-8B01-4733-91E2-D3952EF397F7}" type="pres">
      <dgm:prSet presAssocID="{35395616-54F2-48F8-B30B-EF6E9A017D8C}" presName="parentLin" presStyleCnt="0"/>
      <dgm:spPr/>
    </dgm:pt>
    <dgm:pt modelId="{9C52A743-349D-4D92-9B99-30AC58817FCB}" type="pres">
      <dgm:prSet presAssocID="{35395616-54F2-48F8-B30B-EF6E9A017D8C}" presName="parentLeftMargin" presStyleLbl="node1" presStyleIdx="1" presStyleCnt="4"/>
      <dgm:spPr/>
    </dgm:pt>
    <dgm:pt modelId="{FC743C72-6066-4140-B6B3-63785D5E6AF7}" type="pres">
      <dgm:prSet presAssocID="{35395616-54F2-48F8-B30B-EF6E9A017D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2E7EF53-9DE3-4BEC-8F10-A3B7B66A8026}" type="pres">
      <dgm:prSet presAssocID="{35395616-54F2-48F8-B30B-EF6E9A017D8C}" presName="negativeSpace" presStyleCnt="0"/>
      <dgm:spPr/>
    </dgm:pt>
    <dgm:pt modelId="{848146A5-633C-4BA7-8F40-2452A4EE8323}" type="pres">
      <dgm:prSet presAssocID="{35395616-54F2-48F8-B30B-EF6E9A017D8C}" presName="childText" presStyleLbl="conFgAcc1" presStyleIdx="2" presStyleCnt="4">
        <dgm:presLayoutVars>
          <dgm:bulletEnabled val="1"/>
        </dgm:presLayoutVars>
      </dgm:prSet>
      <dgm:spPr/>
    </dgm:pt>
    <dgm:pt modelId="{F43481CB-B188-41C5-80E6-2F5164C5D972}" type="pres">
      <dgm:prSet presAssocID="{A9A9DD12-2369-481A-9208-CE8CCC80BE1A}" presName="spaceBetweenRectangles" presStyleCnt="0"/>
      <dgm:spPr/>
    </dgm:pt>
    <dgm:pt modelId="{F0425649-D40C-495F-A7A9-F83AD4947264}" type="pres">
      <dgm:prSet presAssocID="{B4F9B7A2-77F6-4CBD-B549-470DD58CEC15}" presName="parentLin" presStyleCnt="0"/>
      <dgm:spPr/>
    </dgm:pt>
    <dgm:pt modelId="{0A9B8C33-E839-40E1-BF4D-F2864064640B}" type="pres">
      <dgm:prSet presAssocID="{B4F9B7A2-77F6-4CBD-B549-470DD58CEC15}" presName="parentLeftMargin" presStyleLbl="node1" presStyleIdx="2" presStyleCnt="4"/>
      <dgm:spPr/>
    </dgm:pt>
    <dgm:pt modelId="{94E504E1-F801-4B3F-BC79-6086A7F471C2}" type="pres">
      <dgm:prSet presAssocID="{B4F9B7A2-77F6-4CBD-B549-470DD58CEC1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F7A94C4-D6A4-4158-B930-49D19CE99EFB}" type="pres">
      <dgm:prSet presAssocID="{B4F9B7A2-77F6-4CBD-B549-470DD58CEC15}" presName="negativeSpace" presStyleCnt="0"/>
      <dgm:spPr/>
    </dgm:pt>
    <dgm:pt modelId="{A1D3572C-15D7-4E7F-A5A7-B5AF2D4AD9BA}" type="pres">
      <dgm:prSet presAssocID="{B4F9B7A2-77F6-4CBD-B549-470DD58CEC1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99F3200-8460-4FCC-A11C-CFE3ED98702C}" srcId="{8FA95E39-CF93-492B-ACA1-F644092BF32E}" destId="{51395DAC-5106-4264-9419-0FF4A1BABA12}" srcOrd="1" destOrd="0" parTransId="{3C9C2F18-56E1-4AFD-8856-74B4EE10C76F}" sibTransId="{AB106FCD-C64A-46B2-909F-2E5FA0F95EC1}"/>
    <dgm:cxn modelId="{C09F130B-8046-4851-9F80-98E00167ECA2}" srcId="{35395616-54F2-48F8-B30B-EF6E9A017D8C}" destId="{53B7F38D-80F7-4C84-929E-33B6B5DDE363}" srcOrd="0" destOrd="0" parTransId="{A9246AEB-9629-4DEB-B57D-4C2C20937351}" sibTransId="{9ED68316-49F1-47F1-83B7-2F9906A521BC}"/>
    <dgm:cxn modelId="{121A6320-966B-49A5-B838-CA12095E9461}" type="presOf" srcId="{57764099-7675-4C3D-8913-DE00598ADF13}" destId="{04625C14-5F5B-4D81-AE61-C8144D2A5179}" srcOrd="1" destOrd="0" presId="urn:microsoft.com/office/officeart/2005/8/layout/list1"/>
    <dgm:cxn modelId="{D82B853B-3AFC-4CEC-A97C-11B36F6D8362}" type="presOf" srcId="{B4F9B7A2-77F6-4CBD-B549-470DD58CEC15}" destId="{0A9B8C33-E839-40E1-BF4D-F2864064640B}" srcOrd="0" destOrd="0" presId="urn:microsoft.com/office/officeart/2005/8/layout/list1"/>
    <dgm:cxn modelId="{C3CB433C-F67F-4FF2-A63D-748B606024F0}" type="presOf" srcId="{73F9ED31-DA2F-4454-8B14-8807F519128E}" destId="{848146A5-633C-4BA7-8F40-2452A4EE8323}" srcOrd="0" destOrd="2" presId="urn:microsoft.com/office/officeart/2005/8/layout/list1"/>
    <dgm:cxn modelId="{3EFAF260-7AD8-41EE-B483-F8213D2E88E0}" type="presOf" srcId="{53B7F38D-80F7-4C84-929E-33B6B5DDE363}" destId="{848146A5-633C-4BA7-8F40-2452A4EE8323}" srcOrd="0" destOrd="0" presId="urn:microsoft.com/office/officeart/2005/8/layout/list1"/>
    <dgm:cxn modelId="{EEB7424C-598F-4FEB-B3F6-507932DA7A9E}" type="presOf" srcId="{35395616-54F2-48F8-B30B-EF6E9A017D8C}" destId="{FC743C72-6066-4140-B6B3-63785D5E6AF7}" srcOrd="1" destOrd="0" presId="urn:microsoft.com/office/officeart/2005/8/layout/list1"/>
    <dgm:cxn modelId="{42887E8D-9DC4-4B27-9999-3002678B078A}" srcId="{8FA95E39-CF93-492B-ACA1-F644092BF32E}" destId="{57764099-7675-4C3D-8913-DE00598ADF13}" srcOrd="0" destOrd="0" parTransId="{61A39738-8768-4DE0-8CBC-2A363C74D0C8}" sibTransId="{0A93B378-2512-47ED-BB19-B458F2A38B37}"/>
    <dgm:cxn modelId="{5CB12A9A-D5EB-492D-B6B3-77551C36A645}" type="presOf" srcId="{51395DAC-5106-4264-9419-0FF4A1BABA12}" destId="{D9381CC0-800F-4532-8DC9-CE6589C5B12A}" srcOrd="1" destOrd="0" presId="urn:microsoft.com/office/officeart/2005/8/layout/list1"/>
    <dgm:cxn modelId="{7D80B8A0-1C3D-45B1-AA11-F668131D0CF9}" srcId="{8FA95E39-CF93-492B-ACA1-F644092BF32E}" destId="{35395616-54F2-48F8-B30B-EF6E9A017D8C}" srcOrd="2" destOrd="0" parTransId="{14B72293-E660-4D72-A86E-D1AC93996ED7}" sibTransId="{A9A9DD12-2369-481A-9208-CE8CCC80BE1A}"/>
    <dgm:cxn modelId="{17D4D7A7-2E8D-4276-AEDE-4375EAD0A109}" type="presOf" srcId="{8FA95E39-CF93-492B-ACA1-F644092BF32E}" destId="{2BA678F6-D046-4F74-B0CD-692B899DEE4C}" srcOrd="0" destOrd="0" presId="urn:microsoft.com/office/officeart/2005/8/layout/list1"/>
    <dgm:cxn modelId="{C1E9AEB2-179D-4B47-B636-23B93C53611A}" type="presOf" srcId="{57764099-7675-4C3D-8913-DE00598ADF13}" destId="{159FFEB5-2D11-4E72-A4CB-C6679C025D9E}" srcOrd="0" destOrd="0" presId="urn:microsoft.com/office/officeart/2005/8/layout/list1"/>
    <dgm:cxn modelId="{6BE2C6C3-C906-48F6-89D9-319B275E1630}" type="presOf" srcId="{51395DAC-5106-4264-9419-0FF4A1BABA12}" destId="{69B00FF4-8A76-4B8B-A09A-8D52DACBE22C}" srcOrd="0" destOrd="0" presId="urn:microsoft.com/office/officeart/2005/8/layout/list1"/>
    <dgm:cxn modelId="{1DA8DBC3-298E-4F4D-A3E9-EBA8E7F9C355}" srcId="{8FA95E39-CF93-492B-ACA1-F644092BF32E}" destId="{B4F9B7A2-77F6-4CBD-B549-470DD58CEC15}" srcOrd="3" destOrd="0" parTransId="{D169CCBD-30D4-4EEA-937D-E27CB43704DC}" sibTransId="{AF7CF02F-100C-4370-9A8A-A9D97F9FC677}"/>
    <dgm:cxn modelId="{6BCF58CE-603C-430E-972A-8AC65774FA63}" type="presOf" srcId="{B4F9B7A2-77F6-4CBD-B549-470DD58CEC15}" destId="{94E504E1-F801-4B3F-BC79-6086A7F471C2}" srcOrd="1" destOrd="0" presId="urn:microsoft.com/office/officeart/2005/8/layout/list1"/>
    <dgm:cxn modelId="{F7A5B2D3-6ED1-4A26-AB9F-915B7D984F5E}" type="presOf" srcId="{35395616-54F2-48F8-B30B-EF6E9A017D8C}" destId="{9C52A743-349D-4D92-9B99-30AC58817FCB}" srcOrd="0" destOrd="0" presId="urn:microsoft.com/office/officeart/2005/8/layout/list1"/>
    <dgm:cxn modelId="{DFC0ADE8-D06B-4FBE-9E9C-EE38B7F0DE6A}" type="presOf" srcId="{6AEFA8AA-2B30-42F6-AF3B-11E659BDC874}" destId="{848146A5-633C-4BA7-8F40-2452A4EE8323}" srcOrd="0" destOrd="1" presId="urn:microsoft.com/office/officeart/2005/8/layout/list1"/>
    <dgm:cxn modelId="{712171F8-4D6D-427E-A758-42CCB68EBEA6}" srcId="{35395616-54F2-48F8-B30B-EF6E9A017D8C}" destId="{73F9ED31-DA2F-4454-8B14-8807F519128E}" srcOrd="2" destOrd="0" parTransId="{E3E3F35C-AFEA-4669-B65A-065B8E0AF3E1}" sibTransId="{338D82A0-F656-44A4-8B3C-28825970C322}"/>
    <dgm:cxn modelId="{818D38FB-A85D-4F62-B93A-53AFF40CB86B}" srcId="{35395616-54F2-48F8-B30B-EF6E9A017D8C}" destId="{6AEFA8AA-2B30-42F6-AF3B-11E659BDC874}" srcOrd="1" destOrd="0" parTransId="{CE17AF6B-91B1-4138-97FB-C8F70C1AC313}" sibTransId="{72CE4D9E-47A0-4C6F-B9D9-6F8B26B18A8E}"/>
    <dgm:cxn modelId="{6721A1B3-9299-4733-A88D-D08BCD42933D}" type="presParOf" srcId="{2BA678F6-D046-4F74-B0CD-692B899DEE4C}" destId="{E78028DB-AF36-4A36-9D3D-F4B043CBA1B4}" srcOrd="0" destOrd="0" presId="urn:microsoft.com/office/officeart/2005/8/layout/list1"/>
    <dgm:cxn modelId="{2B7F6A6B-FB83-47AA-85BF-5D619767F28E}" type="presParOf" srcId="{E78028DB-AF36-4A36-9D3D-F4B043CBA1B4}" destId="{159FFEB5-2D11-4E72-A4CB-C6679C025D9E}" srcOrd="0" destOrd="0" presId="urn:microsoft.com/office/officeart/2005/8/layout/list1"/>
    <dgm:cxn modelId="{6EE437C0-ED9E-4E8C-B06E-70546261F6CC}" type="presParOf" srcId="{E78028DB-AF36-4A36-9D3D-F4B043CBA1B4}" destId="{04625C14-5F5B-4D81-AE61-C8144D2A5179}" srcOrd="1" destOrd="0" presId="urn:microsoft.com/office/officeart/2005/8/layout/list1"/>
    <dgm:cxn modelId="{532F711B-4F5B-4431-B231-9F30240A81DB}" type="presParOf" srcId="{2BA678F6-D046-4F74-B0CD-692B899DEE4C}" destId="{802578E0-30F6-4700-A736-F72E2CF58C5E}" srcOrd="1" destOrd="0" presId="urn:microsoft.com/office/officeart/2005/8/layout/list1"/>
    <dgm:cxn modelId="{51421FE5-2F86-406C-AFB8-802750ECFF74}" type="presParOf" srcId="{2BA678F6-D046-4F74-B0CD-692B899DEE4C}" destId="{1C3872C6-F33C-4903-9BDB-DC99795A84CD}" srcOrd="2" destOrd="0" presId="urn:microsoft.com/office/officeart/2005/8/layout/list1"/>
    <dgm:cxn modelId="{1B26A2AD-596D-4607-ABCC-F471C8A2E0D8}" type="presParOf" srcId="{2BA678F6-D046-4F74-B0CD-692B899DEE4C}" destId="{50E10118-29F8-4A9C-8CBD-11936ADAAF23}" srcOrd="3" destOrd="0" presId="urn:microsoft.com/office/officeart/2005/8/layout/list1"/>
    <dgm:cxn modelId="{427DBB85-2260-4430-8427-1A1866F565B0}" type="presParOf" srcId="{2BA678F6-D046-4F74-B0CD-692B899DEE4C}" destId="{092064E1-AB7E-4FE1-BCDF-0F939C9FEC39}" srcOrd="4" destOrd="0" presId="urn:microsoft.com/office/officeart/2005/8/layout/list1"/>
    <dgm:cxn modelId="{1AB6ABAA-AE1F-4B24-B80D-CBE410482271}" type="presParOf" srcId="{092064E1-AB7E-4FE1-BCDF-0F939C9FEC39}" destId="{69B00FF4-8A76-4B8B-A09A-8D52DACBE22C}" srcOrd="0" destOrd="0" presId="urn:microsoft.com/office/officeart/2005/8/layout/list1"/>
    <dgm:cxn modelId="{F98BA51B-057D-4885-B7A5-BADEC3239594}" type="presParOf" srcId="{092064E1-AB7E-4FE1-BCDF-0F939C9FEC39}" destId="{D9381CC0-800F-4532-8DC9-CE6589C5B12A}" srcOrd="1" destOrd="0" presId="urn:microsoft.com/office/officeart/2005/8/layout/list1"/>
    <dgm:cxn modelId="{E38A0DCF-F5E2-475D-95C5-668B4DE0961F}" type="presParOf" srcId="{2BA678F6-D046-4F74-B0CD-692B899DEE4C}" destId="{B1B3DA46-33A7-49BF-A195-7E2E5659FF9C}" srcOrd="5" destOrd="0" presId="urn:microsoft.com/office/officeart/2005/8/layout/list1"/>
    <dgm:cxn modelId="{B9CB1553-1F6C-41E5-8457-66D426271490}" type="presParOf" srcId="{2BA678F6-D046-4F74-B0CD-692B899DEE4C}" destId="{33703C2B-E026-45D5-A6E0-D166FBC4F604}" srcOrd="6" destOrd="0" presId="urn:microsoft.com/office/officeart/2005/8/layout/list1"/>
    <dgm:cxn modelId="{D62032F6-E426-438D-8012-17CF0110E5F5}" type="presParOf" srcId="{2BA678F6-D046-4F74-B0CD-692B899DEE4C}" destId="{CF7B4E41-6404-40ED-8B4C-34A870292770}" srcOrd="7" destOrd="0" presId="urn:microsoft.com/office/officeart/2005/8/layout/list1"/>
    <dgm:cxn modelId="{5BC41FC7-756E-4CF5-AB5E-27A7C74ED633}" type="presParOf" srcId="{2BA678F6-D046-4F74-B0CD-692B899DEE4C}" destId="{A360EAF8-8B01-4733-91E2-D3952EF397F7}" srcOrd="8" destOrd="0" presId="urn:microsoft.com/office/officeart/2005/8/layout/list1"/>
    <dgm:cxn modelId="{E762CE08-018E-4522-9631-3FB6DEE184FB}" type="presParOf" srcId="{A360EAF8-8B01-4733-91E2-D3952EF397F7}" destId="{9C52A743-349D-4D92-9B99-30AC58817FCB}" srcOrd="0" destOrd="0" presId="urn:microsoft.com/office/officeart/2005/8/layout/list1"/>
    <dgm:cxn modelId="{3F182D41-151D-4055-8AB0-0B09217A6011}" type="presParOf" srcId="{A360EAF8-8B01-4733-91E2-D3952EF397F7}" destId="{FC743C72-6066-4140-B6B3-63785D5E6AF7}" srcOrd="1" destOrd="0" presId="urn:microsoft.com/office/officeart/2005/8/layout/list1"/>
    <dgm:cxn modelId="{EA6F04EB-063B-49EA-A1EA-4423F22C0F58}" type="presParOf" srcId="{2BA678F6-D046-4F74-B0CD-692B899DEE4C}" destId="{22E7EF53-9DE3-4BEC-8F10-A3B7B66A8026}" srcOrd="9" destOrd="0" presId="urn:microsoft.com/office/officeart/2005/8/layout/list1"/>
    <dgm:cxn modelId="{C9E5B54D-C47C-4D38-8F75-C8A9269AE3D6}" type="presParOf" srcId="{2BA678F6-D046-4F74-B0CD-692B899DEE4C}" destId="{848146A5-633C-4BA7-8F40-2452A4EE8323}" srcOrd="10" destOrd="0" presId="urn:microsoft.com/office/officeart/2005/8/layout/list1"/>
    <dgm:cxn modelId="{EA39934E-D85B-4539-8412-436A856F517D}" type="presParOf" srcId="{2BA678F6-D046-4F74-B0CD-692B899DEE4C}" destId="{F43481CB-B188-41C5-80E6-2F5164C5D972}" srcOrd="11" destOrd="0" presId="urn:microsoft.com/office/officeart/2005/8/layout/list1"/>
    <dgm:cxn modelId="{2C2EBF4D-7F1C-4EFE-AE91-89DC0CBCAB84}" type="presParOf" srcId="{2BA678F6-D046-4F74-B0CD-692B899DEE4C}" destId="{F0425649-D40C-495F-A7A9-F83AD4947264}" srcOrd="12" destOrd="0" presId="urn:microsoft.com/office/officeart/2005/8/layout/list1"/>
    <dgm:cxn modelId="{10CC8C70-421F-4B94-A834-1A536954B0F5}" type="presParOf" srcId="{F0425649-D40C-495F-A7A9-F83AD4947264}" destId="{0A9B8C33-E839-40E1-BF4D-F2864064640B}" srcOrd="0" destOrd="0" presId="urn:microsoft.com/office/officeart/2005/8/layout/list1"/>
    <dgm:cxn modelId="{2ECE74E0-969E-40A4-94EA-FABA0F5D6EFA}" type="presParOf" srcId="{F0425649-D40C-495F-A7A9-F83AD4947264}" destId="{94E504E1-F801-4B3F-BC79-6086A7F471C2}" srcOrd="1" destOrd="0" presId="urn:microsoft.com/office/officeart/2005/8/layout/list1"/>
    <dgm:cxn modelId="{C519744F-7490-45A3-8342-187EDBE2BE6D}" type="presParOf" srcId="{2BA678F6-D046-4F74-B0CD-692B899DEE4C}" destId="{AF7A94C4-D6A4-4158-B930-49D19CE99EFB}" srcOrd="13" destOrd="0" presId="urn:microsoft.com/office/officeart/2005/8/layout/list1"/>
    <dgm:cxn modelId="{25BB1917-8F5A-498A-8A98-557EF05F80BE}" type="presParOf" srcId="{2BA678F6-D046-4F74-B0CD-692B899DEE4C}" destId="{A1D3572C-15D7-4E7F-A5A7-B5AF2D4AD9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948E5C-B30F-4DDC-81AD-F54A88B70D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241939-0807-4E64-8CF9-B30802A68BE6}">
      <dgm:prSet/>
      <dgm:spPr/>
      <dgm:t>
        <a:bodyPr/>
        <a:lstStyle/>
        <a:p>
          <a:r>
            <a:rPr lang="sl-SI"/>
            <a:t>Ameriški in britanski znakovni jezik</a:t>
          </a:r>
          <a:endParaRPr lang="en-US"/>
        </a:p>
      </dgm:t>
    </dgm:pt>
    <dgm:pt modelId="{88ED7799-F698-482F-B803-11A07C4A74D9}" type="parTrans" cxnId="{7572994B-025B-4574-86B5-1E55F3631CA9}">
      <dgm:prSet/>
      <dgm:spPr/>
      <dgm:t>
        <a:bodyPr/>
        <a:lstStyle/>
        <a:p>
          <a:endParaRPr lang="en-US"/>
        </a:p>
      </dgm:t>
    </dgm:pt>
    <dgm:pt modelId="{4667A202-CBBD-43B9-9451-1DF3DE4CDF62}" type="sibTrans" cxnId="{7572994B-025B-4574-86B5-1E55F3631CA9}">
      <dgm:prSet/>
      <dgm:spPr/>
      <dgm:t>
        <a:bodyPr/>
        <a:lstStyle/>
        <a:p>
          <a:endParaRPr lang="en-US"/>
        </a:p>
      </dgm:t>
    </dgm:pt>
    <dgm:pt modelId="{2134A1F3-25E9-4C8D-A3B8-380A1D74DB02}">
      <dgm:prSet/>
      <dgm:spPr/>
      <dgm:t>
        <a:bodyPr/>
        <a:lstStyle/>
        <a:p>
          <a:r>
            <a:rPr lang="sl-SI"/>
            <a:t>Jezikovne sodbe</a:t>
          </a:r>
          <a:endParaRPr lang="en-US"/>
        </a:p>
      </dgm:t>
    </dgm:pt>
    <dgm:pt modelId="{06CB6137-BAAC-4D39-A266-89989BD2E802}" type="parTrans" cxnId="{2DD69796-F13D-42B2-B53B-55342358DAAA}">
      <dgm:prSet/>
      <dgm:spPr/>
      <dgm:t>
        <a:bodyPr/>
        <a:lstStyle/>
        <a:p>
          <a:endParaRPr lang="en-US"/>
        </a:p>
      </dgm:t>
    </dgm:pt>
    <dgm:pt modelId="{27AA7746-5459-4555-8344-9ABDD4A9B231}" type="sibTrans" cxnId="{2DD69796-F13D-42B2-B53B-55342358DAAA}">
      <dgm:prSet/>
      <dgm:spPr/>
      <dgm:t>
        <a:bodyPr/>
        <a:lstStyle/>
        <a:p>
          <a:endParaRPr lang="en-US"/>
        </a:p>
      </dgm:t>
    </dgm:pt>
    <dgm:pt modelId="{93FC818F-18BB-4AC1-9E31-245515B3E201}">
      <dgm:prSet/>
      <dgm:spPr/>
      <dgm:t>
        <a:bodyPr/>
        <a:lstStyle/>
        <a:p>
          <a:r>
            <a:rPr lang="sl-SI"/>
            <a:t>Različne skladenjske strukture</a:t>
          </a:r>
          <a:endParaRPr lang="en-US"/>
        </a:p>
      </dgm:t>
    </dgm:pt>
    <dgm:pt modelId="{321DB3E6-EE41-4A17-A10F-98E1FF4A1F5D}" type="parTrans" cxnId="{ABB18CCA-3B9C-415E-A0A5-7BF5D033BE63}">
      <dgm:prSet/>
      <dgm:spPr/>
      <dgm:t>
        <a:bodyPr/>
        <a:lstStyle/>
        <a:p>
          <a:endParaRPr lang="en-US"/>
        </a:p>
      </dgm:t>
    </dgm:pt>
    <dgm:pt modelId="{CE6BEF2B-B4BE-4AF1-847C-9D5FCC800676}" type="sibTrans" cxnId="{ABB18CCA-3B9C-415E-A0A5-7BF5D033BE63}">
      <dgm:prSet/>
      <dgm:spPr/>
      <dgm:t>
        <a:bodyPr/>
        <a:lstStyle/>
        <a:p>
          <a:endParaRPr lang="en-US"/>
        </a:p>
      </dgm:t>
    </dgm:pt>
    <dgm:pt modelId="{FC7F0B28-9C84-484D-ACD9-69F49C73AF8D}">
      <dgm:prSet/>
      <dgm:spPr/>
      <dgm:t>
        <a:bodyPr/>
        <a:lstStyle/>
        <a:p>
          <a:r>
            <a:rPr lang="sl-SI"/>
            <a:t>Zmožnost se zmanjšuje zvezno z večanjem zamude pri usvajanju</a:t>
          </a:r>
          <a:endParaRPr lang="en-US"/>
        </a:p>
      </dgm:t>
    </dgm:pt>
    <dgm:pt modelId="{A4A5D303-F747-4B8F-A8BF-20A55EC46C4C}" type="parTrans" cxnId="{5FF1D8CA-FD57-445D-B1D6-D2BD324B7804}">
      <dgm:prSet/>
      <dgm:spPr/>
      <dgm:t>
        <a:bodyPr/>
        <a:lstStyle/>
        <a:p>
          <a:endParaRPr lang="en-US"/>
        </a:p>
      </dgm:t>
    </dgm:pt>
    <dgm:pt modelId="{6DD8F20C-C644-4D1F-ACEC-B0339AAD4D5F}" type="sibTrans" cxnId="{5FF1D8CA-FD57-445D-B1D6-D2BD324B7804}">
      <dgm:prSet/>
      <dgm:spPr/>
      <dgm:t>
        <a:bodyPr/>
        <a:lstStyle/>
        <a:p>
          <a:endParaRPr lang="en-US"/>
        </a:p>
      </dgm:t>
    </dgm:pt>
    <dgm:pt modelId="{9182C547-B988-490B-8116-0A53E7B11B9F}" type="pres">
      <dgm:prSet presAssocID="{2F948E5C-B30F-4DDC-81AD-F54A88B70DD6}" presName="linear" presStyleCnt="0">
        <dgm:presLayoutVars>
          <dgm:animLvl val="lvl"/>
          <dgm:resizeHandles val="exact"/>
        </dgm:presLayoutVars>
      </dgm:prSet>
      <dgm:spPr/>
    </dgm:pt>
    <dgm:pt modelId="{4C8EA514-D894-4E3B-81B7-1A238DBCA9D1}" type="pres">
      <dgm:prSet presAssocID="{75241939-0807-4E64-8CF9-B30802A68B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6A80A6-0486-4449-A567-2C5F670726AB}" type="pres">
      <dgm:prSet presAssocID="{4667A202-CBBD-43B9-9451-1DF3DE4CDF62}" presName="spacer" presStyleCnt="0"/>
      <dgm:spPr/>
    </dgm:pt>
    <dgm:pt modelId="{29923EC1-873A-475C-B792-26EDF364AEA4}" type="pres">
      <dgm:prSet presAssocID="{2134A1F3-25E9-4C8D-A3B8-380A1D74D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F449B16-C20D-4589-8CC8-6A4BB1F413C9}" type="pres">
      <dgm:prSet presAssocID="{27AA7746-5459-4555-8344-9ABDD4A9B231}" presName="spacer" presStyleCnt="0"/>
      <dgm:spPr/>
    </dgm:pt>
    <dgm:pt modelId="{0D1610A3-AA4F-4146-B818-356BB9DAA884}" type="pres">
      <dgm:prSet presAssocID="{93FC818F-18BB-4AC1-9E31-245515B3E20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D3F67ED-E054-4C42-8144-97178739023B}" type="pres">
      <dgm:prSet presAssocID="{CE6BEF2B-B4BE-4AF1-847C-9D5FCC800676}" presName="spacer" presStyleCnt="0"/>
      <dgm:spPr/>
    </dgm:pt>
    <dgm:pt modelId="{3EC4B1C1-9F48-4D0E-9601-7EDEA8D124D7}" type="pres">
      <dgm:prSet presAssocID="{FC7F0B28-9C84-484D-ACD9-69F49C73AF8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1319F15-46C9-4503-8D4F-E96E17CFB729}" type="presOf" srcId="{FC7F0B28-9C84-484D-ACD9-69F49C73AF8D}" destId="{3EC4B1C1-9F48-4D0E-9601-7EDEA8D124D7}" srcOrd="0" destOrd="0" presId="urn:microsoft.com/office/officeart/2005/8/layout/vList2"/>
    <dgm:cxn modelId="{8FE48B2F-A502-48FF-B301-79B3213A11B1}" type="presOf" srcId="{2134A1F3-25E9-4C8D-A3B8-380A1D74DB02}" destId="{29923EC1-873A-475C-B792-26EDF364AEA4}" srcOrd="0" destOrd="0" presId="urn:microsoft.com/office/officeart/2005/8/layout/vList2"/>
    <dgm:cxn modelId="{42969C5B-8CE5-4993-A7F3-4E79C55E1B70}" type="presOf" srcId="{75241939-0807-4E64-8CF9-B30802A68BE6}" destId="{4C8EA514-D894-4E3B-81B7-1A238DBCA9D1}" srcOrd="0" destOrd="0" presId="urn:microsoft.com/office/officeart/2005/8/layout/vList2"/>
    <dgm:cxn modelId="{83373E68-BEF2-47CB-8C8B-D9AC797B2C57}" type="presOf" srcId="{2F948E5C-B30F-4DDC-81AD-F54A88B70DD6}" destId="{9182C547-B988-490B-8116-0A53E7B11B9F}" srcOrd="0" destOrd="0" presId="urn:microsoft.com/office/officeart/2005/8/layout/vList2"/>
    <dgm:cxn modelId="{7572994B-025B-4574-86B5-1E55F3631CA9}" srcId="{2F948E5C-B30F-4DDC-81AD-F54A88B70DD6}" destId="{75241939-0807-4E64-8CF9-B30802A68BE6}" srcOrd="0" destOrd="0" parTransId="{88ED7799-F698-482F-B803-11A07C4A74D9}" sibTransId="{4667A202-CBBD-43B9-9451-1DF3DE4CDF62}"/>
    <dgm:cxn modelId="{BE8B167D-3726-45CC-8901-05573E5EB622}" type="presOf" srcId="{93FC818F-18BB-4AC1-9E31-245515B3E201}" destId="{0D1610A3-AA4F-4146-B818-356BB9DAA884}" srcOrd="0" destOrd="0" presId="urn:microsoft.com/office/officeart/2005/8/layout/vList2"/>
    <dgm:cxn modelId="{2DD69796-F13D-42B2-B53B-55342358DAAA}" srcId="{2F948E5C-B30F-4DDC-81AD-F54A88B70DD6}" destId="{2134A1F3-25E9-4C8D-A3B8-380A1D74DB02}" srcOrd="1" destOrd="0" parTransId="{06CB6137-BAAC-4D39-A266-89989BD2E802}" sibTransId="{27AA7746-5459-4555-8344-9ABDD4A9B231}"/>
    <dgm:cxn modelId="{ABB18CCA-3B9C-415E-A0A5-7BF5D033BE63}" srcId="{2F948E5C-B30F-4DDC-81AD-F54A88B70DD6}" destId="{93FC818F-18BB-4AC1-9E31-245515B3E201}" srcOrd="2" destOrd="0" parTransId="{321DB3E6-EE41-4A17-A10F-98E1FF4A1F5D}" sibTransId="{CE6BEF2B-B4BE-4AF1-847C-9D5FCC800676}"/>
    <dgm:cxn modelId="{5FF1D8CA-FD57-445D-B1D6-D2BD324B7804}" srcId="{2F948E5C-B30F-4DDC-81AD-F54A88B70DD6}" destId="{FC7F0B28-9C84-484D-ACD9-69F49C73AF8D}" srcOrd="3" destOrd="0" parTransId="{A4A5D303-F747-4B8F-A8BF-20A55EC46C4C}" sibTransId="{6DD8F20C-C644-4D1F-ACEC-B0339AAD4D5F}"/>
    <dgm:cxn modelId="{8251B1BB-2B51-4F60-9D67-331CA67CF881}" type="presParOf" srcId="{9182C547-B988-490B-8116-0A53E7B11B9F}" destId="{4C8EA514-D894-4E3B-81B7-1A238DBCA9D1}" srcOrd="0" destOrd="0" presId="urn:microsoft.com/office/officeart/2005/8/layout/vList2"/>
    <dgm:cxn modelId="{E7BFF63E-1C5A-477E-BC88-7DB2A0E56273}" type="presParOf" srcId="{9182C547-B988-490B-8116-0A53E7B11B9F}" destId="{576A80A6-0486-4449-A567-2C5F670726AB}" srcOrd="1" destOrd="0" presId="urn:microsoft.com/office/officeart/2005/8/layout/vList2"/>
    <dgm:cxn modelId="{201114C5-B810-43CC-8C7F-E646DE0945DD}" type="presParOf" srcId="{9182C547-B988-490B-8116-0A53E7B11B9F}" destId="{29923EC1-873A-475C-B792-26EDF364AEA4}" srcOrd="2" destOrd="0" presId="urn:microsoft.com/office/officeart/2005/8/layout/vList2"/>
    <dgm:cxn modelId="{A54A35BF-8C7F-4FB3-B6DE-A760043C6B3F}" type="presParOf" srcId="{9182C547-B988-490B-8116-0A53E7B11B9F}" destId="{6F449B16-C20D-4589-8CC8-6A4BB1F413C9}" srcOrd="3" destOrd="0" presId="urn:microsoft.com/office/officeart/2005/8/layout/vList2"/>
    <dgm:cxn modelId="{E31B9124-7A1A-4C4A-B0B9-0078D225BB83}" type="presParOf" srcId="{9182C547-B988-490B-8116-0A53E7B11B9F}" destId="{0D1610A3-AA4F-4146-B818-356BB9DAA884}" srcOrd="4" destOrd="0" presId="urn:microsoft.com/office/officeart/2005/8/layout/vList2"/>
    <dgm:cxn modelId="{F39C295A-C983-49D5-A0C9-1A696CF89760}" type="presParOf" srcId="{9182C547-B988-490B-8116-0A53E7B11B9F}" destId="{CD3F67ED-E054-4C42-8144-97178739023B}" srcOrd="5" destOrd="0" presId="urn:microsoft.com/office/officeart/2005/8/layout/vList2"/>
    <dgm:cxn modelId="{7C125045-AF6D-4410-9822-D046D7506767}" type="presParOf" srcId="{9182C547-B988-490B-8116-0A53E7B11B9F}" destId="{3EC4B1C1-9F48-4D0E-9601-7EDEA8D124D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4023AF-0649-4BD6-B13B-40D50C2F043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697A89-64BF-44C5-A49D-F740BCEFC288}">
      <dgm:prSet/>
      <dgm:spPr/>
      <dgm:t>
        <a:bodyPr/>
        <a:lstStyle/>
        <a:p>
          <a:r>
            <a:rPr lang="sl-SI"/>
            <a:t>Nastop gluhote ne kasneje od 3 let</a:t>
          </a:r>
          <a:endParaRPr lang="en-US"/>
        </a:p>
      </dgm:t>
    </dgm:pt>
    <dgm:pt modelId="{3711CD12-6151-46C7-AD14-D44CE1132048}" type="parTrans" cxnId="{3EC5387A-9729-496C-A7FF-1AB2BACEBA00}">
      <dgm:prSet/>
      <dgm:spPr/>
      <dgm:t>
        <a:bodyPr/>
        <a:lstStyle/>
        <a:p>
          <a:endParaRPr lang="en-US"/>
        </a:p>
      </dgm:t>
    </dgm:pt>
    <dgm:pt modelId="{B5D01471-874E-4FD9-94FE-CE94972E6AC2}" type="sibTrans" cxnId="{3EC5387A-9729-496C-A7FF-1AB2BACEBA00}">
      <dgm:prSet/>
      <dgm:spPr/>
      <dgm:t>
        <a:bodyPr/>
        <a:lstStyle/>
        <a:p>
          <a:endParaRPr lang="en-US"/>
        </a:p>
      </dgm:t>
    </dgm:pt>
    <dgm:pt modelId="{A734FF04-0300-460A-B447-75865B6E0AF6}">
      <dgm:prSet/>
      <dgm:spPr/>
      <dgm:t>
        <a:bodyPr/>
        <a:lstStyle/>
        <a:p>
          <a:r>
            <a:rPr lang="sl-SI"/>
            <a:t>Prvi stik z znakovnim jezikom ne kasneje od 15 let</a:t>
          </a:r>
          <a:endParaRPr lang="en-US"/>
        </a:p>
      </dgm:t>
    </dgm:pt>
    <dgm:pt modelId="{1EE79C9F-3235-4219-9432-59A71360AC02}" type="parTrans" cxnId="{1D94E323-9A0C-471D-929F-D1F40C65E074}">
      <dgm:prSet/>
      <dgm:spPr/>
      <dgm:t>
        <a:bodyPr/>
        <a:lstStyle/>
        <a:p>
          <a:endParaRPr lang="en-US"/>
        </a:p>
      </dgm:t>
    </dgm:pt>
    <dgm:pt modelId="{84AB7A32-68BB-4577-B3D7-18110C4AFCC6}" type="sibTrans" cxnId="{1D94E323-9A0C-471D-929F-D1F40C65E074}">
      <dgm:prSet/>
      <dgm:spPr/>
      <dgm:t>
        <a:bodyPr/>
        <a:lstStyle/>
        <a:p>
          <a:endParaRPr lang="en-US"/>
        </a:p>
      </dgm:t>
    </dgm:pt>
    <dgm:pt modelId="{8CD116DC-A330-4622-A2ED-DF4D413DB977}">
      <dgm:prSet/>
      <dgm:spPr/>
      <dgm:t>
        <a:bodyPr/>
        <a:lstStyle/>
        <a:p>
          <a:r>
            <a:rPr lang="sl-SI"/>
            <a:t>Znakovni jezik preferenčna oblika komunikacije</a:t>
          </a:r>
          <a:endParaRPr lang="en-US"/>
        </a:p>
      </dgm:t>
    </dgm:pt>
    <dgm:pt modelId="{C883B132-15DB-4E54-B94B-3079BB803539}" type="parTrans" cxnId="{2F30A63C-6737-406B-ACD8-2B77E425A0C9}">
      <dgm:prSet/>
      <dgm:spPr/>
      <dgm:t>
        <a:bodyPr/>
        <a:lstStyle/>
        <a:p>
          <a:endParaRPr lang="en-US"/>
        </a:p>
      </dgm:t>
    </dgm:pt>
    <dgm:pt modelId="{FBD1458A-E79C-4BA0-A57D-6C0930D795A3}" type="sibTrans" cxnId="{2F30A63C-6737-406B-ACD8-2B77E425A0C9}">
      <dgm:prSet/>
      <dgm:spPr/>
      <dgm:t>
        <a:bodyPr/>
        <a:lstStyle/>
        <a:p>
          <a:endParaRPr lang="en-US"/>
        </a:p>
      </dgm:t>
    </dgm:pt>
    <dgm:pt modelId="{CADEAD95-7C44-496A-B771-BB64E0594491}">
      <dgm:prSet/>
      <dgm:spPr/>
      <dgm:t>
        <a:bodyPr/>
        <a:lstStyle/>
        <a:p>
          <a:r>
            <a:rPr lang="sl-SI"/>
            <a:t>V stiku z znakovnim jezikom vsaj 15 let</a:t>
          </a:r>
          <a:endParaRPr lang="en-US"/>
        </a:p>
      </dgm:t>
    </dgm:pt>
    <dgm:pt modelId="{0DF3CD04-CCCA-4A70-B7B7-D5C747E273AE}" type="parTrans" cxnId="{75A7E7F3-8498-4ED8-A747-74210FF59629}">
      <dgm:prSet/>
      <dgm:spPr/>
      <dgm:t>
        <a:bodyPr/>
        <a:lstStyle/>
        <a:p>
          <a:endParaRPr lang="en-US"/>
        </a:p>
      </dgm:t>
    </dgm:pt>
    <dgm:pt modelId="{DEE8CE38-F270-41B1-8A8F-9CA2ED894B4C}" type="sibTrans" cxnId="{75A7E7F3-8498-4ED8-A747-74210FF59629}">
      <dgm:prSet/>
      <dgm:spPr/>
      <dgm:t>
        <a:bodyPr/>
        <a:lstStyle/>
        <a:p>
          <a:endParaRPr lang="en-US"/>
        </a:p>
      </dgm:t>
    </dgm:pt>
    <dgm:pt modelId="{EF6617B6-DD70-4E00-843C-2BD69C8DF71D}" type="pres">
      <dgm:prSet presAssocID="{C84023AF-0649-4BD6-B13B-40D50C2F043B}" presName="linear" presStyleCnt="0">
        <dgm:presLayoutVars>
          <dgm:animLvl val="lvl"/>
          <dgm:resizeHandles val="exact"/>
        </dgm:presLayoutVars>
      </dgm:prSet>
      <dgm:spPr/>
    </dgm:pt>
    <dgm:pt modelId="{1EE30B6B-2D20-41B6-BA35-0C9907BF2745}" type="pres">
      <dgm:prSet presAssocID="{A4697A89-64BF-44C5-A49D-F740BCEFC28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20625A0-EDC2-458B-B79F-E003C0333529}" type="pres">
      <dgm:prSet presAssocID="{B5D01471-874E-4FD9-94FE-CE94972E6AC2}" presName="spacer" presStyleCnt="0"/>
      <dgm:spPr/>
    </dgm:pt>
    <dgm:pt modelId="{2CFAAA5A-3478-4297-A9D2-08C7F53341F3}" type="pres">
      <dgm:prSet presAssocID="{A734FF04-0300-460A-B447-75865B6E0AF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29EE01A-0198-42CB-A07C-8CECBBE3D6A6}" type="pres">
      <dgm:prSet presAssocID="{84AB7A32-68BB-4577-B3D7-18110C4AFCC6}" presName="spacer" presStyleCnt="0"/>
      <dgm:spPr/>
    </dgm:pt>
    <dgm:pt modelId="{7FE6E9D4-35B9-4B4E-9C18-C90D72ACE427}" type="pres">
      <dgm:prSet presAssocID="{8CD116DC-A330-4622-A2ED-DF4D413DB97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E93BB5-9C70-4BA5-9A38-A390CE7932FE}" type="pres">
      <dgm:prSet presAssocID="{FBD1458A-E79C-4BA0-A57D-6C0930D795A3}" presName="spacer" presStyleCnt="0"/>
      <dgm:spPr/>
    </dgm:pt>
    <dgm:pt modelId="{780F9E94-E4E4-4C57-8FEA-A693AE5618D8}" type="pres">
      <dgm:prSet presAssocID="{CADEAD95-7C44-496A-B771-BB64E05944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E5A3619-A84B-4333-99FE-15926BBF628E}" type="presOf" srcId="{A734FF04-0300-460A-B447-75865B6E0AF6}" destId="{2CFAAA5A-3478-4297-A9D2-08C7F53341F3}" srcOrd="0" destOrd="0" presId="urn:microsoft.com/office/officeart/2005/8/layout/vList2"/>
    <dgm:cxn modelId="{1D94E323-9A0C-471D-929F-D1F40C65E074}" srcId="{C84023AF-0649-4BD6-B13B-40D50C2F043B}" destId="{A734FF04-0300-460A-B447-75865B6E0AF6}" srcOrd="1" destOrd="0" parTransId="{1EE79C9F-3235-4219-9432-59A71360AC02}" sibTransId="{84AB7A32-68BB-4577-B3D7-18110C4AFCC6}"/>
    <dgm:cxn modelId="{2F30A63C-6737-406B-ACD8-2B77E425A0C9}" srcId="{C84023AF-0649-4BD6-B13B-40D50C2F043B}" destId="{8CD116DC-A330-4622-A2ED-DF4D413DB977}" srcOrd="2" destOrd="0" parTransId="{C883B132-15DB-4E54-B94B-3079BB803539}" sibTransId="{FBD1458A-E79C-4BA0-A57D-6C0930D795A3}"/>
    <dgm:cxn modelId="{66226650-72FC-4BCC-A5F6-9FD9A6503A6A}" type="presOf" srcId="{CADEAD95-7C44-496A-B771-BB64E0594491}" destId="{780F9E94-E4E4-4C57-8FEA-A693AE5618D8}" srcOrd="0" destOrd="0" presId="urn:microsoft.com/office/officeart/2005/8/layout/vList2"/>
    <dgm:cxn modelId="{BCBCC378-0636-4CFD-99D2-7837BBB03E40}" type="presOf" srcId="{A4697A89-64BF-44C5-A49D-F740BCEFC288}" destId="{1EE30B6B-2D20-41B6-BA35-0C9907BF2745}" srcOrd="0" destOrd="0" presId="urn:microsoft.com/office/officeart/2005/8/layout/vList2"/>
    <dgm:cxn modelId="{3EC5387A-9729-496C-A7FF-1AB2BACEBA00}" srcId="{C84023AF-0649-4BD6-B13B-40D50C2F043B}" destId="{A4697A89-64BF-44C5-A49D-F740BCEFC288}" srcOrd="0" destOrd="0" parTransId="{3711CD12-6151-46C7-AD14-D44CE1132048}" sibTransId="{B5D01471-874E-4FD9-94FE-CE94972E6AC2}"/>
    <dgm:cxn modelId="{0253F1CC-AF91-4EBB-B02C-6D90CE1D103B}" type="presOf" srcId="{C84023AF-0649-4BD6-B13B-40D50C2F043B}" destId="{EF6617B6-DD70-4E00-843C-2BD69C8DF71D}" srcOrd="0" destOrd="0" presId="urn:microsoft.com/office/officeart/2005/8/layout/vList2"/>
    <dgm:cxn modelId="{B66B24DA-36F9-4BA5-8F52-5C00CDAA71F9}" type="presOf" srcId="{8CD116DC-A330-4622-A2ED-DF4D413DB977}" destId="{7FE6E9D4-35B9-4B4E-9C18-C90D72ACE427}" srcOrd="0" destOrd="0" presId="urn:microsoft.com/office/officeart/2005/8/layout/vList2"/>
    <dgm:cxn modelId="{75A7E7F3-8498-4ED8-A747-74210FF59629}" srcId="{C84023AF-0649-4BD6-B13B-40D50C2F043B}" destId="{CADEAD95-7C44-496A-B771-BB64E0594491}" srcOrd="3" destOrd="0" parTransId="{0DF3CD04-CCCA-4A70-B7B7-D5C747E273AE}" sibTransId="{DEE8CE38-F270-41B1-8A8F-9CA2ED894B4C}"/>
    <dgm:cxn modelId="{AE18ECC0-C3F0-4ADD-AC26-5056F8EE7B7D}" type="presParOf" srcId="{EF6617B6-DD70-4E00-843C-2BD69C8DF71D}" destId="{1EE30B6B-2D20-41B6-BA35-0C9907BF2745}" srcOrd="0" destOrd="0" presId="urn:microsoft.com/office/officeart/2005/8/layout/vList2"/>
    <dgm:cxn modelId="{6BF1D6FD-2A46-4B41-B1ED-50C03D4936F3}" type="presParOf" srcId="{EF6617B6-DD70-4E00-843C-2BD69C8DF71D}" destId="{520625A0-EDC2-458B-B79F-E003C0333529}" srcOrd="1" destOrd="0" presId="urn:microsoft.com/office/officeart/2005/8/layout/vList2"/>
    <dgm:cxn modelId="{DA13C8CC-130B-4772-98A9-60BEC370A501}" type="presParOf" srcId="{EF6617B6-DD70-4E00-843C-2BD69C8DF71D}" destId="{2CFAAA5A-3478-4297-A9D2-08C7F53341F3}" srcOrd="2" destOrd="0" presId="urn:microsoft.com/office/officeart/2005/8/layout/vList2"/>
    <dgm:cxn modelId="{57A96651-5D69-4072-801F-7D5FC570EE48}" type="presParOf" srcId="{EF6617B6-DD70-4E00-843C-2BD69C8DF71D}" destId="{E29EE01A-0198-42CB-A07C-8CECBBE3D6A6}" srcOrd="3" destOrd="0" presId="urn:microsoft.com/office/officeart/2005/8/layout/vList2"/>
    <dgm:cxn modelId="{D91F2DFD-24E6-4573-BED1-A34C8F5D1D29}" type="presParOf" srcId="{EF6617B6-DD70-4E00-843C-2BD69C8DF71D}" destId="{7FE6E9D4-35B9-4B4E-9C18-C90D72ACE427}" srcOrd="4" destOrd="0" presId="urn:microsoft.com/office/officeart/2005/8/layout/vList2"/>
    <dgm:cxn modelId="{5D3DADCA-E577-4F66-BA1A-FE06EE183769}" type="presParOf" srcId="{EF6617B6-DD70-4E00-843C-2BD69C8DF71D}" destId="{73E93BB5-9C70-4BA5-9A38-A390CE7932FE}" srcOrd="5" destOrd="0" presId="urn:microsoft.com/office/officeart/2005/8/layout/vList2"/>
    <dgm:cxn modelId="{A7769C25-70F0-4825-9E4F-27CF2D12AB00}" type="presParOf" srcId="{EF6617B6-DD70-4E00-843C-2BD69C8DF71D}" destId="{780F9E94-E4E4-4C57-8FEA-A693AE5618D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6B969A-6B68-4F66-A94F-E52991869CC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EA6EED-92E2-4F95-B0EC-CBD31DC0CFCE}">
      <dgm:prSet/>
      <dgm:spPr/>
      <dgm:t>
        <a:bodyPr/>
        <a:lstStyle/>
        <a:p>
          <a:r>
            <a:rPr lang="sl-SI" dirty="0"/>
            <a:t>Razlike med maternimi in </a:t>
          </a:r>
          <a:r>
            <a:rPr lang="sl-SI" dirty="0" err="1"/>
            <a:t>nematernimi</a:t>
          </a:r>
          <a:r>
            <a:rPr lang="sl-SI" dirty="0"/>
            <a:t> </a:t>
          </a:r>
          <a:r>
            <a:rPr lang="sl-SI" dirty="0" err="1"/>
            <a:t>kretalci</a:t>
          </a:r>
          <a:r>
            <a:rPr lang="sl-SI" dirty="0"/>
            <a:t> – so v zmožnosti ali v rabi?</a:t>
          </a:r>
          <a:endParaRPr lang="en-US" dirty="0"/>
        </a:p>
      </dgm:t>
    </dgm:pt>
    <dgm:pt modelId="{2E7DA8EC-04C5-4E4C-88B8-5094B2C37E2E}" type="parTrans" cxnId="{B2D4C57F-7E3F-48A3-ACE5-D833672B3DF0}">
      <dgm:prSet/>
      <dgm:spPr/>
      <dgm:t>
        <a:bodyPr/>
        <a:lstStyle/>
        <a:p>
          <a:endParaRPr lang="en-US"/>
        </a:p>
      </dgm:t>
    </dgm:pt>
    <dgm:pt modelId="{34536E7D-AB61-46CF-B901-86CAA4D1BB80}" type="sibTrans" cxnId="{B2D4C57F-7E3F-48A3-ACE5-D833672B3DF0}">
      <dgm:prSet/>
      <dgm:spPr/>
      <dgm:t>
        <a:bodyPr/>
        <a:lstStyle/>
        <a:p>
          <a:endParaRPr lang="en-US"/>
        </a:p>
      </dgm:t>
    </dgm:pt>
    <dgm:pt modelId="{3FCF2815-1D74-4040-B652-55B62CEEE0AF}">
      <dgm:prSet/>
      <dgm:spPr/>
      <dgm:t>
        <a:bodyPr/>
        <a:lstStyle/>
        <a:p>
          <a:r>
            <a:rPr lang="sl-SI" dirty="0"/>
            <a:t>Kategorično, ne zvezno (čas usvojitve) – v francoskem sploh ne usvojijo </a:t>
          </a:r>
          <a:r>
            <a:rPr lang="sl-SI" dirty="0" err="1"/>
            <a:t>predmetovih</a:t>
          </a:r>
          <a:endParaRPr lang="en-US" dirty="0"/>
        </a:p>
      </dgm:t>
    </dgm:pt>
    <dgm:pt modelId="{25EAD003-8179-4E60-B102-EC3185792E19}" type="parTrans" cxnId="{D4D6A8FC-1A8C-462F-B936-C27643474A0A}">
      <dgm:prSet/>
      <dgm:spPr/>
      <dgm:t>
        <a:bodyPr/>
        <a:lstStyle/>
        <a:p>
          <a:endParaRPr lang="en-US"/>
        </a:p>
      </dgm:t>
    </dgm:pt>
    <dgm:pt modelId="{877FDB4F-F7D8-4C04-8E5B-076D641F1316}" type="sibTrans" cxnId="{D4D6A8FC-1A8C-462F-B936-C27643474A0A}">
      <dgm:prSet/>
      <dgm:spPr/>
      <dgm:t>
        <a:bodyPr/>
        <a:lstStyle/>
        <a:p>
          <a:endParaRPr lang="en-US"/>
        </a:p>
      </dgm:t>
    </dgm:pt>
    <dgm:pt modelId="{80A0D059-5D12-41C5-9002-E095F206AA02}">
      <dgm:prSet/>
      <dgm:spPr/>
      <dgm:t>
        <a:bodyPr/>
        <a:lstStyle/>
        <a:p>
          <a:r>
            <a:rPr lang="sl-SI"/>
            <a:t>Vzrok: kvantitativno in kvalitativno drugačen stik z jezikom</a:t>
          </a:r>
          <a:endParaRPr lang="en-US"/>
        </a:p>
      </dgm:t>
    </dgm:pt>
    <dgm:pt modelId="{9543C5F5-0A39-4135-917D-32484D7FAC56}" type="parTrans" cxnId="{B1FDEE3F-3977-4FDC-A83B-11457FC702CB}">
      <dgm:prSet/>
      <dgm:spPr/>
      <dgm:t>
        <a:bodyPr/>
        <a:lstStyle/>
        <a:p>
          <a:endParaRPr lang="en-US"/>
        </a:p>
      </dgm:t>
    </dgm:pt>
    <dgm:pt modelId="{637198C1-0969-4A61-99AC-B4456AD6D399}" type="sibTrans" cxnId="{B1FDEE3F-3977-4FDC-A83B-11457FC702CB}">
      <dgm:prSet/>
      <dgm:spPr/>
      <dgm:t>
        <a:bodyPr/>
        <a:lstStyle/>
        <a:p>
          <a:endParaRPr lang="en-US"/>
        </a:p>
      </dgm:t>
    </dgm:pt>
    <dgm:pt modelId="{C3B3DA87-F92C-4B6A-8811-C02D2956F2B2}">
      <dgm:prSet/>
      <dgm:spPr/>
      <dgm:t>
        <a:bodyPr/>
        <a:lstStyle/>
        <a:p>
          <a:r>
            <a:rPr lang="en-US"/>
            <a:t>Friedmann and Szterman (2006)</a:t>
          </a:r>
          <a:r>
            <a:rPr lang="sl-SI"/>
            <a:t>, </a:t>
          </a:r>
          <a:r>
            <a:rPr lang="en-US"/>
            <a:t>Friedmann and Rusou (2015)</a:t>
          </a:r>
          <a:r>
            <a:rPr lang="sl-SI"/>
            <a:t>:</a:t>
          </a:r>
          <a:endParaRPr lang="en-US"/>
        </a:p>
      </dgm:t>
    </dgm:pt>
    <dgm:pt modelId="{8F89A155-457B-4FC8-89ED-8C1EDF990F8E}" type="parTrans" cxnId="{2A3589BB-049C-41A5-929B-838415E89C6A}">
      <dgm:prSet/>
      <dgm:spPr/>
      <dgm:t>
        <a:bodyPr/>
        <a:lstStyle/>
        <a:p>
          <a:endParaRPr lang="en-US"/>
        </a:p>
      </dgm:t>
    </dgm:pt>
    <dgm:pt modelId="{D6825C67-0F6A-4D8A-8D3E-8A9D08FCD781}" type="sibTrans" cxnId="{2A3589BB-049C-41A5-929B-838415E89C6A}">
      <dgm:prSet/>
      <dgm:spPr/>
      <dgm:t>
        <a:bodyPr/>
        <a:lstStyle/>
        <a:p>
          <a:endParaRPr lang="en-US"/>
        </a:p>
      </dgm:t>
    </dgm:pt>
    <dgm:pt modelId="{590FBC47-689E-484E-B292-FF49AEED4338}">
      <dgm:prSet/>
      <dgm:spPr/>
      <dgm:t>
        <a:bodyPr/>
        <a:lstStyle/>
        <a:p>
          <a:r>
            <a:rPr lang="sl-SI"/>
            <a:t>Kritično obdobje za skladnjo že okoli 1,5 leta!</a:t>
          </a:r>
          <a:endParaRPr lang="en-US"/>
        </a:p>
      </dgm:t>
    </dgm:pt>
    <dgm:pt modelId="{BFB57B2E-D6EA-443F-A98C-64CD2F2CC870}" type="parTrans" cxnId="{6367A88F-019B-4A97-BBD3-671157B6CEDC}">
      <dgm:prSet/>
      <dgm:spPr/>
      <dgm:t>
        <a:bodyPr/>
        <a:lstStyle/>
        <a:p>
          <a:endParaRPr lang="en-US"/>
        </a:p>
      </dgm:t>
    </dgm:pt>
    <dgm:pt modelId="{6F50556A-21E8-4DA4-8EAA-E90CF7E34EC7}" type="sibTrans" cxnId="{6367A88F-019B-4A97-BBD3-671157B6CEDC}">
      <dgm:prSet/>
      <dgm:spPr/>
      <dgm:t>
        <a:bodyPr/>
        <a:lstStyle/>
        <a:p>
          <a:endParaRPr lang="en-US"/>
        </a:p>
      </dgm:t>
    </dgm:pt>
    <dgm:pt modelId="{392C9E23-E980-401A-A3D4-37A94166A9F9}">
      <dgm:prSet/>
      <dgm:spPr/>
      <dgm:t>
        <a:bodyPr/>
        <a:lstStyle/>
        <a:p>
          <a:r>
            <a:rPr lang="sl-SI" dirty="0"/>
            <a:t>Gluhi morajo biti ob rojstvu (=čim prej) izpostavljeni ZNAKOVNEMU jeziku</a:t>
          </a:r>
          <a:endParaRPr lang="en-US" dirty="0"/>
        </a:p>
      </dgm:t>
    </dgm:pt>
    <dgm:pt modelId="{FA7B88F9-1508-4385-A8DC-853F2E4A5359}" type="parTrans" cxnId="{110FE173-33C3-4168-8D22-7A783FAB1A73}">
      <dgm:prSet/>
      <dgm:spPr/>
      <dgm:t>
        <a:bodyPr/>
        <a:lstStyle/>
        <a:p>
          <a:endParaRPr lang="en-US"/>
        </a:p>
      </dgm:t>
    </dgm:pt>
    <dgm:pt modelId="{E0D8974F-5ACD-47AD-BD96-829A9DD0EEA2}" type="sibTrans" cxnId="{110FE173-33C3-4168-8D22-7A783FAB1A73}">
      <dgm:prSet/>
      <dgm:spPr/>
      <dgm:t>
        <a:bodyPr/>
        <a:lstStyle/>
        <a:p>
          <a:endParaRPr lang="en-US"/>
        </a:p>
      </dgm:t>
    </dgm:pt>
    <dgm:pt modelId="{B89358C9-D70E-4832-85E5-7848C51B02DA}">
      <dgm:prSet/>
      <dgm:spPr/>
      <dgm:t>
        <a:bodyPr/>
        <a:lstStyle/>
        <a:p>
          <a:r>
            <a:rPr lang="sl-SI" dirty="0"/>
            <a:t>Vključitev </a:t>
          </a:r>
          <a:r>
            <a:rPr lang="sl-SI" dirty="0" err="1"/>
            <a:t>nematernih</a:t>
          </a:r>
          <a:r>
            <a:rPr lang="sl-SI" dirty="0"/>
            <a:t> gluhih v raziskovanje znakovnih jezikov?</a:t>
          </a:r>
          <a:endParaRPr lang="en-US" dirty="0"/>
        </a:p>
      </dgm:t>
    </dgm:pt>
    <dgm:pt modelId="{DD637BF8-5528-4633-A64D-9811A231540C}" type="parTrans" cxnId="{45DDDCE8-92F2-40F9-AE6C-4042B4DFA0C6}">
      <dgm:prSet/>
      <dgm:spPr/>
      <dgm:t>
        <a:bodyPr/>
        <a:lstStyle/>
        <a:p>
          <a:endParaRPr lang="sl-SI"/>
        </a:p>
      </dgm:t>
    </dgm:pt>
    <dgm:pt modelId="{B11E7EE7-B6F2-4C75-A975-D76957DC32D1}" type="sibTrans" cxnId="{45DDDCE8-92F2-40F9-AE6C-4042B4DFA0C6}">
      <dgm:prSet/>
      <dgm:spPr/>
      <dgm:t>
        <a:bodyPr/>
        <a:lstStyle/>
        <a:p>
          <a:endParaRPr lang="sl-SI"/>
        </a:p>
      </dgm:t>
    </dgm:pt>
    <dgm:pt modelId="{76F3848C-4E8E-466A-95B4-CB78037042DC}" type="pres">
      <dgm:prSet presAssocID="{856B969A-6B68-4F66-A94F-E52991869CCD}" presName="linear" presStyleCnt="0">
        <dgm:presLayoutVars>
          <dgm:animLvl val="lvl"/>
          <dgm:resizeHandles val="exact"/>
        </dgm:presLayoutVars>
      </dgm:prSet>
      <dgm:spPr/>
    </dgm:pt>
    <dgm:pt modelId="{F92905E9-9FE4-4C86-8062-0E04B1573248}" type="pres">
      <dgm:prSet presAssocID="{0FEA6EED-92E2-4F95-B0EC-CBD31DC0CFCE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DECDAC1-4035-4DD2-9D2F-A6AF2F8AA3B5}" type="pres">
      <dgm:prSet presAssocID="{34536E7D-AB61-46CF-B901-86CAA4D1BB80}" presName="spacer" presStyleCnt="0"/>
      <dgm:spPr/>
    </dgm:pt>
    <dgm:pt modelId="{C2EB857A-009E-45E9-A460-2918E8941C44}" type="pres">
      <dgm:prSet presAssocID="{3FCF2815-1D74-4040-B652-55B62CEEE0A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214D713-7A81-4B04-B0EA-94E0A33773BF}" type="pres">
      <dgm:prSet presAssocID="{877FDB4F-F7D8-4C04-8E5B-076D641F1316}" presName="spacer" presStyleCnt="0"/>
      <dgm:spPr/>
    </dgm:pt>
    <dgm:pt modelId="{9C5B2A13-092C-4C76-B81F-90A8A7B11A50}" type="pres">
      <dgm:prSet presAssocID="{80A0D059-5D12-41C5-9002-E095F206AA0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FB084646-A165-4DF7-9086-7976BCAB7950}" type="pres">
      <dgm:prSet presAssocID="{637198C1-0969-4A61-99AC-B4456AD6D399}" presName="spacer" presStyleCnt="0"/>
      <dgm:spPr/>
    </dgm:pt>
    <dgm:pt modelId="{1D516378-489E-4895-9AB0-C47A238298A5}" type="pres">
      <dgm:prSet presAssocID="{C3B3DA87-F92C-4B6A-8811-C02D2956F2B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ABE2B60-923E-41B9-9FA4-7C93FFB3890C}" type="pres">
      <dgm:prSet presAssocID="{D6825C67-0F6A-4D8A-8D3E-8A9D08FCD781}" presName="spacer" presStyleCnt="0"/>
      <dgm:spPr/>
    </dgm:pt>
    <dgm:pt modelId="{277D1112-0CDA-42A4-B02C-35A32C7B6780}" type="pres">
      <dgm:prSet presAssocID="{590FBC47-689E-484E-B292-FF49AEED433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6BF3A26-238E-4B1D-8828-DEBF1EDECE7E}" type="pres">
      <dgm:prSet presAssocID="{6F50556A-21E8-4DA4-8EAA-E90CF7E34EC7}" presName="spacer" presStyleCnt="0"/>
      <dgm:spPr/>
    </dgm:pt>
    <dgm:pt modelId="{05530E5D-7C4A-464A-9E89-A0A556B19879}" type="pres">
      <dgm:prSet presAssocID="{392C9E23-E980-401A-A3D4-37A94166A9F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4C65445-E259-4D57-8D5F-640DCD9EC620}" type="pres">
      <dgm:prSet presAssocID="{E0D8974F-5ACD-47AD-BD96-829A9DD0EEA2}" presName="spacer" presStyleCnt="0"/>
      <dgm:spPr/>
    </dgm:pt>
    <dgm:pt modelId="{117F8AF6-1D6E-463E-BAED-A45F7BFA21B6}" type="pres">
      <dgm:prSet presAssocID="{B89358C9-D70E-4832-85E5-7848C51B02D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60EB90F-5BC0-41C3-B228-57EB5BDC049D}" type="presOf" srcId="{392C9E23-E980-401A-A3D4-37A94166A9F9}" destId="{05530E5D-7C4A-464A-9E89-A0A556B19879}" srcOrd="0" destOrd="0" presId="urn:microsoft.com/office/officeart/2005/8/layout/vList2"/>
    <dgm:cxn modelId="{F0DB481C-0D79-47D1-9D16-89434B058FA3}" type="presOf" srcId="{80A0D059-5D12-41C5-9002-E095F206AA02}" destId="{9C5B2A13-092C-4C76-B81F-90A8A7B11A50}" srcOrd="0" destOrd="0" presId="urn:microsoft.com/office/officeart/2005/8/layout/vList2"/>
    <dgm:cxn modelId="{0D4AF633-200B-45E0-B7AA-EC9C1880127A}" type="presOf" srcId="{B89358C9-D70E-4832-85E5-7848C51B02DA}" destId="{117F8AF6-1D6E-463E-BAED-A45F7BFA21B6}" srcOrd="0" destOrd="0" presId="urn:microsoft.com/office/officeart/2005/8/layout/vList2"/>
    <dgm:cxn modelId="{BBEC4B3A-723C-4038-B00F-4A43227FD5FD}" type="presOf" srcId="{0FEA6EED-92E2-4F95-B0EC-CBD31DC0CFCE}" destId="{F92905E9-9FE4-4C86-8062-0E04B1573248}" srcOrd="0" destOrd="0" presId="urn:microsoft.com/office/officeart/2005/8/layout/vList2"/>
    <dgm:cxn modelId="{27F4913B-980A-4AD7-B236-B21670EF9811}" type="presOf" srcId="{3FCF2815-1D74-4040-B652-55B62CEEE0AF}" destId="{C2EB857A-009E-45E9-A460-2918E8941C44}" srcOrd="0" destOrd="0" presId="urn:microsoft.com/office/officeart/2005/8/layout/vList2"/>
    <dgm:cxn modelId="{B1FDEE3F-3977-4FDC-A83B-11457FC702CB}" srcId="{856B969A-6B68-4F66-A94F-E52991869CCD}" destId="{80A0D059-5D12-41C5-9002-E095F206AA02}" srcOrd="2" destOrd="0" parTransId="{9543C5F5-0A39-4135-917D-32484D7FAC56}" sibTransId="{637198C1-0969-4A61-99AC-B4456AD6D399}"/>
    <dgm:cxn modelId="{1F4FBC46-D0FF-4C5F-9507-0A8C1D7E26B7}" type="presOf" srcId="{590FBC47-689E-484E-B292-FF49AEED4338}" destId="{277D1112-0CDA-42A4-B02C-35A32C7B6780}" srcOrd="0" destOrd="0" presId="urn:microsoft.com/office/officeart/2005/8/layout/vList2"/>
    <dgm:cxn modelId="{110FE173-33C3-4168-8D22-7A783FAB1A73}" srcId="{856B969A-6B68-4F66-A94F-E52991869CCD}" destId="{392C9E23-E980-401A-A3D4-37A94166A9F9}" srcOrd="5" destOrd="0" parTransId="{FA7B88F9-1508-4385-A8DC-853F2E4A5359}" sibTransId="{E0D8974F-5ACD-47AD-BD96-829A9DD0EEA2}"/>
    <dgm:cxn modelId="{1DB00A77-9DFF-431D-8A52-A36D3B04FFC5}" type="presOf" srcId="{856B969A-6B68-4F66-A94F-E52991869CCD}" destId="{76F3848C-4E8E-466A-95B4-CB78037042DC}" srcOrd="0" destOrd="0" presId="urn:microsoft.com/office/officeart/2005/8/layout/vList2"/>
    <dgm:cxn modelId="{B2D4C57F-7E3F-48A3-ACE5-D833672B3DF0}" srcId="{856B969A-6B68-4F66-A94F-E52991869CCD}" destId="{0FEA6EED-92E2-4F95-B0EC-CBD31DC0CFCE}" srcOrd="0" destOrd="0" parTransId="{2E7DA8EC-04C5-4E4C-88B8-5094B2C37E2E}" sibTransId="{34536E7D-AB61-46CF-B901-86CAA4D1BB80}"/>
    <dgm:cxn modelId="{6367A88F-019B-4A97-BBD3-671157B6CEDC}" srcId="{856B969A-6B68-4F66-A94F-E52991869CCD}" destId="{590FBC47-689E-484E-B292-FF49AEED4338}" srcOrd="4" destOrd="0" parTransId="{BFB57B2E-D6EA-443F-A98C-64CD2F2CC870}" sibTransId="{6F50556A-21E8-4DA4-8EAA-E90CF7E34EC7}"/>
    <dgm:cxn modelId="{2A3589BB-049C-41A5-929B-838415E89C6A}" srcId="{856B969A-6B68-4F66-A94F-E52991869CCD}" destId="{C3B3DA87-F92C-4B6A-8811-C02D2956F2B2}" srcOrd="3" destOrd="0" parTransId="{8F89A155-457B-4FC8-89ED-8C1EDF990F8E}" sibTransId="{D6825C67-0F6A-4D8A-8D3E-8A9D08FCD781}"/>
    <dgm:cxn modelId="{D37A05CF-2278-4443-BB6D-071B5AE4D910}" type="presOf" srcId="{C3B3DA87-F92C-4B6A-8811-C02D2956F2B2}" destId="{1D516378-489E-4895-9AB0-C47A238298A5}" srcOrd="0" destOrd="0" presId="urn:microsoft.com/office/officeart/2005/8/layout/vList2"/>
    <dgm:cxn modelId="{45DDDCE8-92F2-40F9-AE6C-4042B4DFA0C6}" srcId="{856B969A-6B68-4F66-A94F-E52991869CCD}" destId="{B89358C9-D70E-4832-85E5-7848C51B02DA}" srcOrd="6" destOrd="0" parTransId="{DD637BF8-5528-4633-A64D-9811A231540C}" sibTransId="{B11E7EE7-B6F2-4C75-A975-D76957DC32D1}"/>
    <dgm:cxn modelId="{D4D6A8FC-1A8C-462F-B936-C27643474A0A}" srcId="{856B969A-6B68-4F66-A94F-E52991869CCD}" destId="{3FCF2815-1D74-4040-B652-55B62CEEE0AF}" srcOrd="1" destOrd="0" parTransId="{25EAD003-8179-4E60-B102-EC3185792E19}" sibTransId="{877FDB4F-F7D8-4C04-8E5B-076D641F1316}"/>
    <dgm:cxn modelId="{7ED08780-26F0-431E-A072-133CB05FFF30}" type="presParOf" srcId="{76F3848C-4E8E-466A-95B4-CB78037042DC}" destId="{F92905E9-9FE4-4C86-8062-0E04B1573248}" srcOrd="0" destOrd="0" presId="urn:microsoft.com/office/officeart/2005/8/layout/vList2"/>
    <dgm:cxn modelId="{DDDE609D-3CB5-4D7D-8373-B2C89560EBA7}" type="presParOf" srcId="{76F3848C-4E8E-466A-95B4-CB78037042DC}" destId="{9DECDAC1-4035-4DD2-9D2F-A6AF2F8AA3B5}" srcOrd="1" destOrd="0" presId="urn:microsoft.com/office/officeart/2005/8/layout/vList2"/>
    <dgm:cxn modelId="{430EE128-07C6-46C9-98AF-54DC1D1DAC6A}" type="presParOf" srcId="{76F3848C-4E8E-466A-95B4-CB78037042DC}" destId="{C2EB857A-009E-45E9-A460-2918E8941C44}" srcOrd="2" destOrd="0" presId="urn:microsoft.com/office/officeart/2005/8/layout/vList2"/>
    <dgm:cxn modelId="{9AEEBB67-A18A-4D1B-871F-B41EA7C1CFF5}" type="presParOf" srcId="{76F3848C-4E8E-466A-95B4-CB78037042DC}" destId="{6214D713-7A81-4B04-B0EA-94E0A33773BF}" srcOrd="3" destOrd="0" presId="urn:microsoft.com/office/officeart/2005/8/layout/vList2"/>
    <dgm:cxn modelId="{CBBE3F6E-FA82-4ED8-8237-2E9547A6DE9D}" type="presParOf" srcId="{76F3848C-4E8E-466A-95B4-CB78037042DC}" destId="{9C5B2A13-092C-4C76-B81F-90A8A7B11A50}" srcOrd="4" destOrd="0" presId="urn:microsoft.com/office/officeart/2005/8/layout/vList2"/>
    <dgm:cxn modelId="{8DD2ACD4-4FD0-4F98-A692-635B5404A431}" type="presParOf" srcId="{76F3848C-4E8E-466A-95B4-CB78037042DC}" destId="{FB084646-A165-4DF7-9086-7976BCAB7950}" srcOrd="5" destOrd="0" presId="urn:microsoft.com/office/officeart/2005/8/layout/vList2"/>
    <dgm:cxn modelId="{B9F7DA14-B109-4B51-841C-3E498ED64A8C}" type="presParOf" srcId="{76F3848C-4E8E-466A-95B4-CB78037042DC}" destId="{1D516378-489E-4895-9AB0-C47A238298A5}" srcOrd="6" destOrd="0" presId="urn:microsoft.com/office/officeart/2005/8/layout/vList2"/>
    <dgm:cxn modelId="{5071CBD4-697A-4C2F-B357-A434B4525694}" type="presParOf" srcId="{76F3848C-4E8E-466A-95B4-CB78037042DC}" destId="{FABE2B60-923E-41B9-9FA4-7C93FFB3890C}" srcOrd="7" destOrd="0" presId="urn:microsoft.com/office/officeart/2005/8/layout/vList2"/>
    <dgm:cxn modelId="{6EB15256-7250-4BAC-AF88-F3E6082EF2F5}" type="presParOf" srcId="{76F3848C-4E8E-466A-95B4-CB78037042DC}" destId="{277D1112-0CDA-42A4-B02C-35A32C7B6780}" srcOrd="8" destOrd="0" presId="urn:microsoft.com/office/officeart/2005/8/layout/vList2"/>
    <dgm:cxn modelId="{7523A951-AF86-4E8D-89BC-F291452848EC}" type="presParOf" srcId="{76F3848C-4E8E-466A-95B4-CB78037042DC}" destId="{E6BF3A26-238E-4B1D-8828-DEBF1EDECE7E}" srcOrd="9" destOrd="0" presId="urn:microsoft.com/office/officeart/2005/8/layout/vList2"/>
    <dgm:cxn modelId="{AD1C9C23-5E53-4E5A-929C-5293D27C9289}" type="presParOf" srcId="{76F3848C-4E8E-466A-95B4-CB78037042DC}" destId="{05530E5D-7C4A-464A-9E89-A0A556B19879}" srcOrd="10" destOrd="0" presId="urn:microsoft.com/office/officeart/2005/8/layout/vList2"/>
    <dgm:cxn modelId="{953CB858-628B-4DA8-8C59-42BCDAA701E7}" type="presParOf" srcId="{76F3848C-4E8E-466A-95B4-CB78037042DC}" destId="{54C65445-E259-4D57-8D5F-640DCD9EC620}" srcOrd="11" destOrd="0" presId="urn:microsoft.com/office/officeart/2005/8/layout/vList2"/>
    <dgm:cxn modelId="{E62661A4-28CE-4D16-9225-E08B6747BA00}" type="presParOf" srcId="{76F3848C-4E8E-466A-95B4-CB78037042DC}" destId="{117F8AF6-1D6E-463E-BAED-A45F7BFA21B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F35BC-27D7-4244-976C-BEFDA868EAD2}">
      <dsp:nvSpPr>
        <dsp:cNvPr id="0" name=""/>
        <dsp:cNvSpPr/>
      </dsp:nvSpPr>
      <dsp:spPr>
        <a:xfrm>
          <a:off x="0" y="159708"/>
          <a:ext cx="4539458" cy="10119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Mayberry, 1993; </a:t>
          </a:r>
          <a:r>
            <a:rPr lang="en-US" sz="2200" b="1" kern="1200" dirty="0" err="1"/>
            <a:t>Freel</a:t>
          </a:r>
          <a:r>
            <a:rPr lang="en-US" sz="2200" b="1" kern="1200" dirty="0"/>
            <a:t> et al., 2011</a:t>
          </a:r>
          <a:r>
            <a:rPr lang="sl-SI" sz="2200" b="1" kern="1200" dirty="0"/>
            <a:t>:</a:t>
          </a:r>
          <a:r>
            <a:rPr lang="sl-SI" sz="2200" kern="1200" dirty="0"/>
            <a:t> ZJ od 0 let</a:t>
          </a:r>
          <a:endParaRPr lang="en-US" sz="2200" kern="1200" dirty="0"/>
        </a:p>
      </dsp:txBody>
      <dsp:txXfrm>
        <a:off x="49397" y="209105"/>
        <a:ext cx="4440664" cy="913109"/>
      </dsp:txXfrm>
    </dsp:sp>
    <dsp:sp modelId="{DA561FDE-90F7-43DE-AC2B-0BA0A42D5C34}">
      <dsp:nvSpPr>
        <dsp:cNvPr id="0" name=""/>
        <dsp:cNvSpPr/>
      </dsp:nvSpPr>
      <dsp:spPr>
        <a:xfrm>
          <a:off x="0" y="1234972"/>
          <a:ext cx="4539458" cy="1011903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Costello et al. (2008)</a:t>
          </a:r>
          <a:r>
            <a:rPr lang="sl-SI" sz="2200" b="1" kern="1200" dirty="0"/>
            <a:t>: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200" kern="1200" dirty="0"/>
            <a:t>gluhi otroci gluhih staršev</a:t>
          </a:r>
          <a:endParaRPr lang="en-US" sz="2200" kern="1200" dirty="0"/>
        </a:p>
      </dsp:txBody>
      <dsp:txXfrm>
        <a:off x="49397" y="1284369"/>
        <a:ext cx="4440664" cy="913109"/>
      </dsp:txXfrm>
    </dsp:sp>
    <dsp:sp modelId="{57C1C8F7-C0E9-455E-A02F-8684F9729927}">
      <dsp:nvSpPr>
        <dsp:cNvPr id="0" name=""/>
        <dsp:cNvSpPr/>
      </dsp:nvSpPr>
      <dsp:spPr>
        <a:xfrm>
          <a:off x="0" y="2310235"/>
          <a:ext cx="4539458" cy="1011903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Mathur and Rathmann (2006)</a:t>
          </a:r>
          <a:r>
            <a:rPr lang="sl-SI" sz="2200" b="1" kern="1200"/>
            <a:t>:</a:t>
          </a:r>
          <a:endParaRPr lang="en-US" sz="2200" kern="1200"/>
        </a:p>
      </dsp:txBody>
      <dsp:txXfrm>
        <a:off x="49397" y="2359632"/>
        <a:ext cx="4440664" cy="913109"/>
      </dsp:txXfrm>
    </dsp:sp>
    <dsp:sp modelId="{40CA709B-6842-4FE0-A88E-AC6400A9228B}">
      <dsp:nvSpPr>
        <dsp:cNvPr id="0" name=""/>
        <dsp:cNvSpPr/>
      </dsp:nvSpPr>
      <dsp:spPr>
        <a:xfrm>
          <a:off x="0" y="3322139"/>
          <a:ext cx="4539458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12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1700" kern="1200"/>
            <a:t>ZJ od 3 let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1700" kern="1200"/>
            <a:t>Metajezikovna zmožnost (jezikovne sodbe)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sl-SI" sz="1700" kern="1200"/>
            <a:t>Dnevni stik z gluho skupnostjo zadnjih 10 let</a:t>
          </a:r>
          <a:endParaRPr lang="en-US" sz="1700" kern="1200"/>
        </a:p>
      </dsp:txBody>
      <dsp:txXfrm>
        <a:off x="0" y="3322139"/>
        <a:ext cx="4539458" cy="888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48574-982C-4EDA-8B94-46AC80F8F5F7}">
      <dsp:nvSpPr>
        <dsp:cNvPr id="0" name=""/>
        <dsp:cNvSpPr/>
      </dsp:nvSpPr>
      <dsp:spPr>
        <a:xfrm>
          <a:off x="0" y="435950"/>
          <a:ext cx="10058399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4422E-8F08-4599-B6FB-9F9DF229BBED}">
      <dsp:nvSpPr>
        <dsp:cNvPr id="0" name=""/>
        <dsp:cNvSpPr/>
      </dsp:nvSpPr>
      <dsp:spPr>
        <a:xfrm>
          <a:off x="502920" y="155510"/>
          <a:ext cx="704088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Ameriški znakovni jezik</a:t>
          </a:r>
          <a:endParaRPr lang="en-US" sz="1900" kern="1200"/>
        </a:p>
      </dsp:txBody>
      <dsp:txXfrm>
        <a:off x="530300" y="182890"/>
        <a:ext cx="6986120" cy="506120"/>
      </dsp:txXfrm>
    </dsp:sp>
    <dsp:sp modelId="{F1BD1F52-328A-4DBD-A3FB-1393CFF6618D}">
      <dsp:nvSpPr>
        <dsp:cNvPr id="0" name=""/>
        <dsp:cNvSpPr/>
      </dsp:nvSpPr>
      <dsp:spPr>
        <a:xfrm>
          <a:off x="0" y="1297791"/>
          <a:ext cx="10058399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95732" rIns="78064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/>
            <a:t>Materni kretalci zaznajo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 dirty="0"/>
            <a:t>Zakasneli </a:t>
          </a:r>
          <a:r>
            <a:rPr lang="sl-SI" sz="1900" kern="1200" dirty="0" err="1"/>
            <a:t>kretalci</a:t>
          </a:r>
          <a:r>
            <a:rPr lang="sl-SI" sz="1900" kern="1200" dirty="0"/>
            <a:t> (2-7; 10-20) ne zaznajo </a:t>
          </a:r>
          <a:r>
            <a:rPr lang="sl-SI" sz="1900" kern="1200" dirty="0">
              <a:sym typeface="Wingdings" panose="05000000000000000000" pitchFamily="2" charset="2"/>
            </a:rPr>
            <a:t> kategorično</a:t>
          </a:r>
          <a:endParaRPr lang="en-US" sz="1900" kern="1200" dirty="0"/>
        </a:p>
      </dsp:txBody>
      <dsp:txXfrm>
        <a:off x="0" y="1297791"/>
        <a:ext cx="10058399" cy="1107225"/>
      </dsp:txXfrm>
    </dsp:sp>
    <dsp:sp modelId="{42D15B88-D8E5-4E2A-ADFF-3B9322C7E905}">
      <dsp:nvSpPr>
        <dsp:cNvPr id="0" name=""/>
        <dsp:cNvSpPr/>
      </dsp:nvSpPr>
      <dsp:spPr>
        <a:xfrm>
          <a:off x="502920" y="1017350"/>
          <a:ext cx="704088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Razumevanje stavkov z neslovničnim ujemanjem (brez ujemanja)</a:t>
          </a:r>
          <a:endParaRPr lang="en-US" sz="1900" kern="1200"/>
        </a:p>
      </dsp:txBody>
      <dsp:txXfrm>
        <a:off x="530300" y="1044730"/>
        <a:ext cx="6986120" cy="506120"/>
      </dsp:txXfrm>
    </dsp:sp>
    <dsp:sp modelId="{C49C90C5-459B-4789-98F0-9C439FCDFDAB}">
      <dsp:nvSpPr>
        <dsp:cNvPr id="0" name=""/>
        <dsp:cNvSpPr/>
      </dsp:nvSpPr>
      <dsp:spPr>
        <a:xfrm>
          <a:off x="0" y="2788056"/>
          <a:ext cx="10058399" cy="1107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95732" rIns="78064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/>
            <a:t>Materni kretalci zmorejo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900" kern="1200" dirty="0"/>
            <a:t>Zakasneli </a:t>
          </a:r>
          <a:r>
            <a:rPr lang="sl-SI" sz="1900" kern="1200" dirty="0" err="1"/>
            <a:t>kretalci</a:t>
          </a:r>
          <a:r>
            <a:rPr lang="sl-SI" sz="1900" kern="1200" dirty="0"/>
            <a:t> (2-7; 10-20) ne zmorejo </a:t>
          </a:r>
          <a:r>
            <a:rPr lang="sl-SI" sz="1900" kern="1200" dirty="0">
              <a:sym typeface="Wingdings" panose="05000000000000000000" pitchFamily="2" charset="2"/>
            </a:rPr>
            <a:t> kategorično</a:t>
          </a:r>
          <a:endParaRPr lang="en-US" sz="1900" kern="1200" dirty="0"/>
        </a:p>
      </dsp:txBody>
      <dsp:txXfrm>
        <a:off x="0" y="2788056"/>
        <a:ext cx="10058399" cy="1107225"/>
      </dsp:txXfrm>
    </dsp:sp>
    <dsp:sp modelId="{D8D692A7-EB4E-4374-A700-FCD6B9303D2C}">
      <dsp:nvSpPr>
        <dsp:cNvPr id="0" name=""/>
        <dsp:cNvSpPr/>
      </dsp:nvSpPr>
      <dsp:spPr>
        <a:xfrm>
          <a:off x="502920" y="2507616"/>
          <a:ext cx="704088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900" kern="1200"/>
            <a:t>Jezikovne sodbe</a:t>
          </a:r>
          <a:endParaRPr lang="en-US" sz="1900" kern="1200"/>
        </a:p>
      </dsp:txBody>
      <dsp:txXfrm>
        <a:off x="530300" y="2534996"/>
        <a:ext cx="698612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872C6-F33C-4903-9BDB-DC99795A84CD}">
      <dsp:nvSpPr>
        <dsp:cNvPr id="0" name=""/>
        <dsp:cNvSpPr/>
      </dsp:nvSpPr>
      <dsp:spPr>
        <a:xfrm>
          <a:off x="0" y="351576"/>
          <a:ext cx="100583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25C14-5F5B-4D81-AE61-C8144D2A5179}">
      <dsp:nvSpPr>
        <dsp:cNvPr id="0" name=""/>
        <dsp:cNvSpPr/>
      </dsp:nvSpPr>
      <dsp:spPr>
        <a:xfrm>
          <a:off x="502920" y="100655"/>
          <a:ext cx="704088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/>
            <a:t>Ameriški znakovni jezik</a:t>
          </a:r>
          <a:endParaRPr lang="en-US" sz="1700" kern="1200"/>
        </a:p>
      </dsp:txBody>
      <dsp:txXfrm>
        <a:off x="527418" y="125153"/>
        <a:ext cx="6991884" cy="452844"/>
      </dsp:txXfrm>
    </dsp:sp>
    <dsp:sp modelId="{33703C2B-E026-45D5-A6E0-D166FBC4F604}">
      <dsp:nvSpPr>
        <dsp:cNvPr id="0" name=""/>
        <dsp:cNvSpPr/>
      </dsp:nvSpPr>
      <dsp:spPr>
        <a:xfrm>
          <a:off x="0" y="1122696"/>
          <a:ext cx="100583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81CC0-800F-4532-8DC9-CE6589C5B12A}">
      <dsp:nvSpPr>
        <dsp:cNvPr id="0" name=""/>
        <dsp:cNvSpPr/>
      </dsp:nvSpPr>
      <dsp:spPr>
        <a:xfrm>
          <a:off x="502920" y="871776"/>
          <a:ext cx="704088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/>
            <a:t>Ponavljanje dolgih in kompleksnih stakov</a:t>
          </a:r>
          <a:endParaRPr lang="en-US" sz="1700" kern="1200"/>
        </a:p>
      </dsp:txBody>
      <dsp:txXfrm>
        <a:off x="527418" y="896274"/>
        <a:ext cx="6991884" cy="452844"/>
      </dsp:txXfrm>
    </dsp:sp>
    <dsp:sp modelId="{848146A5-633C-4BA7-8F40-2452A4EE8323}">
      <dsp:nvSpPr>
        <dsp:cNvPr id="0" name=""/>
        <dsp:cNvSpPr/>
      </dsp:nvSpPr>
      <dsp:spPr>
        <a:xfrm>
          <a:off x="0" y="1893816"/>
          <a:ext cx="10058399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54076" rIns="78064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0–3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5–8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9–13</a:t>
          </a:r>
        </a:p>
      </dsp:txBody>
      <dsp:txXfrm>
        <a:off x="0" y="1893816"/>
        <a:ext cx="10058399" cy="1285200"/>
      </dsp:txXfrm>
    </dsp:sp>
    <dsp:sp modelId="{FC743C72-6066-4140-B6B3-63785D5E6AF7}">
      <dsp:nvSpPr>
        <dsp:cNvPr id="0" name=""/>
        <dsp:cNvSpPr/>
      </dsp:nvSpPr>
      <dsp:spPr>
        <a:xfrm>
          <a:off x="502920" y="1642895"/>
          <a:ext cx="704088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/>
            <a:t>Udeleženci</a:t>
          </a:r>
          <a:endParaRPr lang="en-US" sz="1700" kern="1200"/>
        </a:p>
      </dsp:txBody>
      <dsp:txXfrm>
        <a:off x="527418" y="1667393"/>
        <a:ext cx="6991884" cy="452844"/>
      </dsp:txXfrm>
    </dsp:sp>
    <dsp:sp modelId="{A1D3572C-15D7-4E7F-A5A7-B5AF2D4AD9BA}">
      <dsp:nvSpPr>
        <dsp:cNvPr id="0" name=""/>
        <dsp:cNvSpPr/>
      </dsp:nvSpPr>
      <dsp:spPr>
        <a:xfrm>
          <a:off x="0" y="3521736"/>
          <a:ext cx="100583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E504E1-F801-4B3F-BC79-6086A7F471C2}">
      <dsp:nvSpPr>
        <dsp:cNvPr id="0" name=""/>
        <dsp:cNvSpPr/>
      </dsp:nvSpPr>
      <dsp:spPr>
        <a:xfrm>
          <a:off x="502920" y="3270815"/>
          <a:ext cx="704088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/>
            <a:t>Zvezno: dalj brez jezika, manj uspešni</a:t>
          </a:r>
          <a:endParaRPr lang="en-US" sz="1700" kern="1200"/>
        </a:p>
      </dsp:txBody>
      <dsp:txXfrm>
        <a:off x="527418" y="3295313"/>
        <a:ext cx="6991884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EA514-D894-4E3B-81B7-1A238DBCA9D1}">
      <dsp:nvSpPr>
        <dsp:cNvPr id="0" name=""/>
        <dsp:cNvSpPr/>
      </dsp:nvSpPr>
      <dsp:spPr>
        <a:xfrm>
          <a:off x="0" y="508985"/>
          <a:ext cx="1005839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900" kern="1200"/>
            <a:t>Ameriški in britanski znakovni jezik</a:t>
          </a:r>
          <a:endParaRPr lang="en-US" sz="2900" kern="1200"/>
        </a:p>
      </dsp:txBody>
      <dsp:txXfrm>
        <a:off x="33955" y="542940"/>
        <a:ext cx="9990489" cy="627655"/>
      </dsp:txXfrm>
    </dsp:sp>
    <dsp:sp modelId="{29923EC1-873A-475C-B792-26EDF364AEA4}">
      <dsp:nvSpPr>
        <dsp:cNvPr id="0" name=""/>
        <dsp:cNvSpPr/>
      </dsp:nvSpPr>
      <dsp:spPr>
        <a:xfrm>
          <a:off x="0" y="1288070"/>
          <a:ext cx="1005839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900" kern="1200"/>
            <a:t>Jezikovne sodbe</a:t>
          </a:r>
          <a:endParaRPr lang="en-US" sz="2900" kern="1200"/>
        </a:p>
      </dsp:txBody>
      <dsp:txXfrm>
        <a:off x="33955" y="1322025"/>
        <a:ext cx="9990489" cy="627655"/>
      </dsp:txXfrm>
    </dsp:sp>
    <dsp:sp modelId="{0D1610A3-AA4F-4146-B818-356BB9DAA884}">
      <dsp:nvSpPr>
        <dsp:cNvPr id="0" name=""/>
        <dsp:cNvSpPr/>
      </dsp:nvSpPr>
      <dsp:spPr>
        <a:xfrm>
          <a:off x="0" y="2067156"/>
          <a:ext cx="1005839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900" kern="1200"/>
            <a:t>Različne skladenjske strukture</a:t>
          </a:r>
          <a:endParaRPr lang="en-US" sz="2900" kern="1200"/>
        </a:p>
      </dsp:txBody>
      <dsp:txXfrm>
        <a:off x="33955" y="2101111"/>
        <a:ext cx="9990489" cy="627655"/>
      </dsp:txXfrm>
    </dsp:sp>
    <dsp:sp modelId="{3EC4B1C1-9F48-4D0E-9601-7EDEA8D124D7}">
      <dsp:nvSpPr>
        <dsp:cNvPr id="0" name=""/>
        <dsp:cNvSpPr/>
      </dsp:nvSpPr>
      <dsp:spPr>
        <a:xfrm>
          <a:off x="0" y="2846241"/>
          <a:ext cx="10058399" cy="695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900" kern="1200"/>
            <a:t>Zmožnost se zmanjšuje zvezno z večanjem zamude pri usvajanju</a:t>
          </a:r>
          <a:endParaRPr lang="en-US" sz="2900" kern="1200"/>
        </a:p>
      </dsp:txBody>
      <dsp:txXfrm>
        <a:off x="33955" y="2880196"/>
        <a:ext cx="9990489" cy="627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30B6B-2D20-41B6-BA35-0C9907BF2745}">
      <dsp:nvSpPr>
        <dsp:cNvPr id="0" name=""/>
        <dsp:cNvSpPr/>
      </dsp:nvSpPr>
      <dsp:spPr>
        <a:xfrm>
          <a:off x="0" y="19352"/>
          <a:ext cx="5141912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Nastop gluhote ne kasneje od 3 let</a:t>
          </a:r>
          <a:endParaRPr lang="en-US" sz="3200" kern="1200"/>
        </a:p>
      </dsp:txBody>
      <dsp:txXfrm>
        <a:off x="62141" y="81493"/>
        <a:ext cx="5017630" cy="1148678"/>
      </dsp:txXfrm>
    </dsp:sp>
    <dsp:sp modelId="{2CFAAA5A-3478-4297-A9D2-08C7F53341F3}">
      <dsp:nvSpPr>
        <dsp:cNvPr id="0" name=""/>
        <dsp:cNvSpPr/>
      </dsp:nvSpPr>
      <dsp:spPr>
        <a:xfrm>
          <a:off x="0" y="1384472"/>
          <a:ext cx="5141912" cy="1272960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Prvi stik z znakovnim jezikom ne kasneje od 15 let</a:t>
          </a:r>
          <a:endParaRPr lang="en-US" sz="3200" kern="1200"/>
        </a:p>
      </dsp:txBody>
      <dsp:txXfrm>
        <a:off x="62141" y="1446613"/>
        <a:ext cx="5017630" cy="1148678"/>
      </dsp:txXfrm>
    </dsp:sp>
    <dsp:sp modelId="{7FE6E9D4-35B9-4B4E-9C18-C90D72ACE427}">
      <dsp:nvSpPr>
        <dsp:cNvPr id="0" name=""/>
        <dsp:cNvSpPr/>
      </dsp:nvSpPr>
      <dsp:spPr>
        <a:xfrm>
          <a:off x="0" y="2749592"/>
          <a:ext cx="5141912" cy="1272960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Znakovni jezik preferenčna oblika komunikacije</a:t>
          </a:r>
          <a:endParaRPr lang="en-US" sz="3200" kern="1200"/>
        </a:p>
      </dsp:txBody>
      <dsp:txXfrm>
        <a:off x="62141" y="2811733"/>
        <a:ext cx="5017630" cy="1148678"/>
      </dsp:txXfrm>
    </dsp:sp>
    <dsp:sp modelId="{780F9E94-E4E4-4C57-8FEA-A693AE5618D8}">
      <dsp:nvSpPr>
        <dsp:cNvPr id="0" name=""/>
        <dsp:cNvSpPr/>
      </dsp:nvSpPr>
      <dsp:spPr>
        <a:xfrm>
          <a:off x="0" y="4114712"/>
          <a:ext cx="5141912" cy="127296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/>
            <a:t>V stiku z znakovnim jezikom vsaj 15 let</a:t>
          </a:r>
          <a:endParaRPr lang="en-US" sz="3200" kern="1200"/>
        </a:p>
      </dsp:txBody>
      <dsp:txXfrm>
        <a:off x="62141" y="4176853"/>
        <a:ext cx="5017630" cy="1148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905E9-9FE4-4C86-8062-0E04B1573248}">
      <dsp:nvSpPr>
        <dsp:cNvPr id="0" name=""/>
        <dsp:cNvSpPr/>
      </dsp:nvSpPr>
      <dsp:spPr>
        <a:xfrm>
          <a:off x="0" y="41852"/>
          <a:ext cx="5141912" cy="71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Razlike med maternimi in </a:t>
          </a:r>
          <a:r>
            <a:rPr lang="sl-SI" sz="1800" kern="1200" dirty="0" err="1"/>
            <a:t>nematernimi</a:t>
          </a:r>
          <a:r>
            <a:rPr lang="sl-SI" sz="1800" kern="1200" dirty="0"/>
            <a:t> </a:t>
          </a:r>
          <a:r>
            <a:rPr lang="sl-SI" sz="1800" kern="1200" dirty="0" err="1"/>
            <a:t>kretalci</a:t>
          </a:r>
          <a:r>
            <a:rPr lang="sl-SI" sz="1800" kern="1200" dirty="0"/>
            <a:t> – so v zmožnosti ali v rabi?</a:t>
          </a:r>
          <a:endParaRPr lang="en-US" sz="1800" kern="1200" dirty="0"/>
        </a:p>
      </dsp:txBody>
      <dsp:txXfrm>
        <a:off x="34954" y="76806"/>
        <a:ext cx="5072004" cy="646132"/>
      </dsp:txXfrm>
    </dsp:sp>
    <dsp:sp modelId="{C2EB857A-009E-45E9-A460-2918E8941C44}">
      <dsp:nvSpPr>
        <dsp:cNvPr id="0" name=""/>
        <dsp:cNvSpPr/>
      </dsp:nvSpPr>
      <dsp:spPr>
        <a:xfrm>
          <a:off x="0" y="809732"/>
          <a:ext cx="5141912" cy="716040"/>
        </a:xfrm>
        <a:prstGeom prst="roundRect">
          <a:avLst/>
        </a:prstGeom>
        <a:solidFill>
          <a:schemeClr val="accent2">
            <a:hueOff val="317965"/>
            <a:satOff val="-7255"/>
            <a:lumOff val="2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Kategorično, ne zvezno (čas usvojitve) – v francoskem sploh ne usvojijo </a:t>
          </a:r>
          <a:r>
            <a:rPr lang="sl-SI" sz="1800" kern="1200" dirty="0" err="1"/>
            <a:t>predmetovih</a:t>
          </a:r>
          <a:endParaRPr lang="en-US" sz="1800" kern="1200" dirty="0"/>
        </a:p>
      </dsp:txBody>
      <dsp:txXfrm>
        <a:off x="34954" y="844686"/>
        <a:ext cx="5072004" cy="646132"/>
      </dsp:txXfrm>
    </dsp:sp>
    <dsp:sp modelId="{9C5B2A13-092C-4C76-B81F-90A8A7B11A50}">
      <dsp:nvSpPr>
        <dsp:cNvPr id="0" name=""/>
        <dsp:cNvSpPr/>
      </dsp:nvSpPr>
      <dsp:spPr>
        <a:xfrm>
          <a:off x="0" y="1577612"/>
          <a:ext cx="5141912" cy="716040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/>
            <a:t>Vzrok: kvantitativno in kvalitativno drugačen stik z jezikom</a:t>
          </a:r>
          <a:endParaRPr lang="en-US" sz="1800" kern="1200"/>
        </a:p>
      </dsp:txBody>
      <dsp:txXfrm>
        <a:off x="34954" y="1612566"/>
        <a:ext cx="5072004" cy="646132"/>
      </dsp:txXfrm>
    </dsp:sp>
    <dsp:sp modelId="{1D516378-489E-4895-9AB0-C47A238298A5}">
      <dsp:nvSpPr>
        <dsp:cNvPr id="0" name=""/>
        <dsp:cNvSpPr/>
      </dsp:nvSpPr>
      <dsp:spPr>
        <a:xfrm>
          <a:off x="0" y="2345492"/>
          <a:ext cx="5141912" cy="716040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Friedmann and Szterman (2006)</a:t>
          </a:r>
          <a:r>
            <a:rPr lang="sl-SI" sz="1800" kern="1200"/>
            <a:t>, </a:t>
          </a:r>
          <a:r>
            <a:rPr lang="en-US" sz="1800" kern="1200"/>
            <a:t>Friedmann and Rusou (2015)</a:t>
          </a:r>
          <a:r>
            <a:rPr lang="sl-SI" sz="1800" kern="1200"/>
            <a:t>:</a:t>
          </a:r>
          <a:endParaRPr lang="en-US" sz="1800" kern="1200"/>
        </a:p>
      </dsp:txBody>
      <dsp:txXfrm>
        <a:off x="34954" y="2380446"/>
        <a:ext cx="5072004" cy="646132"/>
      </dsp:txXfrm>
    </dsp:sp>
    <dsp:sp modelId="{277D1112-0CDA-42A4-B02C-35A32C7B6780}">
      <dsp:nvSpPr>
        <dsp:cNvPr id="0" name=""/>
        <dsp:cNvSpPr/>
      </dsp:nvSpPr>
      <dsp:spPr>
        <a:xfrm>
          <a:off x="0" y="3113372"/>
          <a:ext cx="5141912" cy="716040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/>
            <a:t>Kritično obdobje za skladnjo že okoli 1,5 leta!</a:t>
          </a:r>
          <a:endParaRPr lang="en-US" sz="1800" kern="1200"/>
        </a:p>
      </dsp:txBody>
      <dsp:txXfrm>
        <a:off x="34954" y="3148326"/>
        <a:ext cx="5072004" cy="646132"/>
      </dsp:txXfrm>
    </dsp:sp>
    <dsp:sp modelId="{05530E5D-7C4A-464A-9E89-A0A556B19879}">
      <dsp:nvSpPr>
        <dsp:cNvPr id="0" name=""/>
        <dsp:cNvSpPr/>
      </dsp:nvSpPr>
      <dsp:spPr>
        <a:xfrm>
          <a:off x="0" y="3881252"/>
          <a:ext cx="5141912" cy="716040"/>
        </a:xfrm>
        <a:prstGeom prst="roundRect">
          <a:avLst/>
        </a:prstGeom>
        <a:solidFill>
          <a:schemeClr val="accent2">
            <a:hueOff val="1589824"/>
            <a:satOff val="-36273"/>
            <a:lumOff val="1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Gluhi morajo biti ob rojstvu (=čim prej) izpostavljeni ZNAKOVNEMU jeziku</a:t>
          </a:r>
          <a:endParaRPr lang="en-US" sz="1800" kern="1200" dirty="0"/>
        </a:p>
      </dsp:txBody>
      <dsp:txXfrm>
        <a:off x="34954" y="3916206"/>
        <a:ext cx="5072004" cy="646132"/>
      </dsp:txXfrm>
    </dsp:sp>
    <dsp:sp modelId="{117F8AF6-1D6E-463E-BAED-A45F7BFA21B6}">
      <dsp:nvSpPr>
        <dsp:cNvPr id="0" name=""/>
        <dsp:cNvSpPr/>
      </dsp:nvSpPr>
      <dsp:spPr>
        <a:xfrm>
          <a:off x="0" y="4649132"/>
          <a:ext cx="5141912" cy="716040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kern="1200" dirty="0"/>
            <a:t>Vključitev </a:t>
          </a:r>
          <a:r>
            <a:rPr lang="sl-SI" sz="1800" kern="1200" dirty="0" err="1"/>
            <a:t>nematernih</a:t>
          </a:r>
          <a:r>
            <a:rPr lang="sl-SI" sz="1800" kern="1200" dirty="0"/>
            <a:t> gluhih v raziskovanje znakovnih jezikov?</a:t>
          </a:r>
          <a:endParaRPr lang="en-US" sz="1800" kern="1200" dirty="0"/>
        </a:p>
      </dsp:txBody>
      <dsp:txXfrm>
        <a:off x="34954" y="4684086"/>
        <a:ext cx="5072004" cy="64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12/6/2023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microsoft.com/office/2007/relationships/hdphoto" Target="../media/hdphoto2.wdp"/><Relationship Id="rId7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hdphoto" Target="../media/hdphoto3.wdp"/><Relationship Id="rId7" Type="http://schemas.openxmlformats.org/officeDocument/2006/relationships/diagramLayout" Target="../diagrams/layou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microsoft.com/office/2007/relationships/hdphoto" Target="../media/hdphoto2.wdp"/><Relationship Id="rId10" Type="http://schemas.microsoft.com/office/2007/relationships/diagramDrawing" Target="../diagrams/drawing6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2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microsoft.com/office/2007/relationships/hdphoto" Target="../media/hdphoto3.wdp"/><Relationship Id="rId7" Type="http://schemas.openxmlformats.org/officeDocument/2006/relationships/diagramLayout" Target="../diagrams/layou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microsoft.com/office/2007/relationships/hdphoto" Target="../media/hdphoto2.wdp"/><Relationship Id="rId10" Type="http://schemas.microsoft.com/office/2007/relationships/diagramDrawing" Target="../diagrams/drawing5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96F361-9004-6C6B-4E63-DA7435EBFF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Koga izbrati za informanta?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7C2622F-00C0-1D83-ACD1-D74DFDF2DA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Pri raziskovanju slovnice znakovnega jezika</a:t>
            </a:r>
          </a:p>
        </p:txBody>
      </p:sp>
    </p:spTree>
    <p:extLst>
      <p:ext uri="{BB962C8B-B14F-4D97-AF65-F5344CB8AC3E}">
        <p14:creationId xmlns:p14="http://schemas.microsoft.com/office/powerpoint/2010/main" val="134705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0A37FC-CD15-667A-5033-27FB3195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Strukture</a:t>
            </a:r>
            <a:br>
              <a:rPr lang="sl-SI" dirty="0"/>
            </a:br>
            <a:r>
              <a:rPr lang="en-US" dirty="0"/>
              <a:t>Friedmann</a:t>
            </a:r>
            <a:r>
              <a:rPr lang="sl-SI" dirty="0"/>
              <a:t> </a:t>
            </a:r>
            <a:r>
              <a:rPr lang="sl-SI" dirty="0" err="1"/>
              <a:t>idr</a:t>
            </a:r>
            <a:r>
              <a:rPr lang="en-US" dirty="0"/>
              <a:t>., 2009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3A3DE4C-F093-8F90-3CD1-774BE1211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b="1" dirty="0"/>
              <a:t>Oziralni odvisniki: osebkovi lažji od </a:t>
            </a:r>
            <a:r>
              <a:rPr lang="sl-SI" b="1" dirty="0" err="1"/>
              <a:t>predmetovih</a:t>
            </a:r>
            <a:endParaRPr lang="sl-SI" b="1" dirty="0"/>
          </a:p>
          <a:p>
            <a:pPr lvl="1"/>
            <a:r>
              <a:rPr lang="sl-SI" dirty="0"/>
              <a:t>Žirafa, ki liže kravo.</a:t>
            </a:r>
          </a:p>
          <a:p>
            <a:pPr lvl="1"/>
            <a:r>
              <a:rPr lang="sl-SI" dirty="0"/>
              <a:t>Žirafa, ki jo liže krava.</a:t>
            </a:r>
          </a:p>
          <a:p>
            <a:r>
              <a:rPr lang="sl-SI" b="1" dirty="0"/>
              <a:t>Dopolnjevalne vprašalnice v prehodnem stavku: po osebku lažje kot po predmetu</a:t>
            </a:r>
          </a:p>
          <a:p>
            <a:pPr lvl="1"/>
            <a:r>
              <a:rPr lang="sl-SI" dirty="0"/>
              <a:t>Kdo liže kravo?</a:t>
            </a:r>
          </a:p>
          <a:p>
            <a:pPr lvl="1"/>
            <a:r>
              <a:rPr lang="sl-SI" dirty="0"/>
              <a:t>Koga liže krava?</a:t>
            </a:r>
          </a:p>
          <a:p>
            <a:r>
              <a:rPr lang="sl-SI" b="1" dirty="0"/>
              <a:t>Zakaj osebek privilegiran glede na predmet?</a:t>
            </a:r>
          </a:p>
          <a:p>
            <a:pPr lvl="1"/>
            <a:r>
              <a:rPr lang="sl-SI" dirty="0"/>
              <a:t>hierarhična oddaljenost </a:t>
            </a:r>
            <a:r>
              <a:rPr lang="en-US" dirty="0"/>
              <a:t>(Frazier, 1987; Hawkins, 1999)</a:t>
            </a:r>
            <a:endParaRPr lang="sl-SI" dirty="0"/>
          </a:p>
          <a:p>
            <a:pPr lvl="1"/>
            <a:r>
              <a:rPr lang="sl-SI" dirty="0"/>
              <a:t>motilci</a:t>
            </a:r>
            <a:r>
              <a:rPr lang="en-US" dirty="0"/>
              <a:t> (Friedmann et al., 2009)</a:t>
            </a:r>
            <a:endParaRPr lang="sl-SI" dirty="0"/>
          </a:p>
          <a:p>
            <a:pPr lvl="1"/>
            <a:r>
              <a:rPr lang="sl-SI" dirty="0"/>
              <a:t>linearna oddaljenost </a:t>
            </a:r>
            <a:r>
              <a:rPr lang="en-US" dirty="0"/>
              <a:t>(e.g., King and Just, 1991; Gibson, 2000)</a:t>
            </a:r>
            <a:endParaRPr lang="sl-SI" dirty="0"/>
          </a:p>
          <a:p>
            <a:pPr lvl="1"/>
            <a:r>
              <a:rPr lang="sl-SI" dirty="0"/>
              <a:t>besedni red </a:t>
            </a:r>
            <a:r>
              <a:rPr lang="en-US" dirty="0"/>
              <a:t>(</a:t>
            </a:r>
            <a:r>
              <a:rPr lang="en-US" dirty="0" err="1"/>
              <a:t>Diessel</a:t>
            </a:r>
            <a:r>
              <a:rPr lang="en-US" dirty="0"/>
              <a:t> and </a:t>
            </a:r>
            <a:r>
              <a:rPr lang="en-US" dirty="0" err="1"/>
              <a:t>Tomasello</a:t>
            </a:r>
            <a:r>
              <a:rPr lang="en-US" dirty="0"/>
              <a:t>, 2005)</a:t>
            </a:r>
            <a:endParaRPr lang="sl-SI" dirty="0"/>
          </a:p>
          <a:p>
            <a:pPr lvl="1"/>
            <a:r>
              <a:rPr lang="sl-SI" dirty="0"/>
              <a:t>distribucija/pogostost </a:t>
            </a:r>
            <a:r>
              <a:rPr lang="en-US" dirty="0"/>
              <a:t>(e.g., Mak et al., 2006)</a:t>
            </a:r>
            <a:endParaRPr lang="sl-SI" dirty="0"/>
          </a:p>
          <a:p>
            <a:pPr lvl="1"/>
            <a:r>
              <a:rPr lang="sl-SI" dirty="0"/>
              <a:t>prepoznavnost</a:t>
            </a:r>
            <a:r>
              <a:rPr lang="en-US" dirty="0"/>
              <a:t> (Van Valin and Wilkins, 1996).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2749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D59B86-72DB-DEFD-B3AB-CCDEEC9B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jeziki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14CC9EF-DEAC-810C-8FEB-F03D8FA1C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FRANCOSKI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8812CE7-EBC2-C223-D373-B8B8411FAF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dirty="0"/>
              <a:t>SOV in SVO (</a:t>
            </a:r>
            <a:r>
              <a:rPr lang="sl-SI" dirty="0" err="1"/>
              <a:t>Hauser</a:t>
            </a:r>
            <a:r>
              <a:rPr lang="sl-SI" dirty="0"/>
              <a:t>, 2019)</a:t>
            </a:r>
          </a:p>
          <a:p>
            <a:pPr lvl="1"/>
            <a:r>
              <a:rPr lang="sl-SI" dirty="0"/>
              <a:t>Miklavž otroke obdaruje.</a:t>
            </a:r>
          </a:p>
          <a:p>
            <a:pPr lvl="1"/>
            <a:r>
              <a:rPr lang="sl-SI" dirty="0"/>
              <a:t>Miklavž obdaruje otroke.</a:t>
            </a:r>
          </a:p>
          <a:p>
            <a:r>
              <a:rPr lang="sl-SI" dirty="0"/>
              <a:t>Oziralni odvisniki z zunanjim jedrom (</a:t>
            </a:r>
            <a:r>
              <a:rPr lang="sl-SI" dirty="0" err="1"/>
              <a:t>Hauser</a:t>
            </a:r>
            <a:r>
              <a:rPr lang="sl-SI" dirty="0"/>
              <a:t>, 2019)</a:t>
            </a:r>
          </a:p>
          <a:p>
            <a:pPr lvl="1"/>
            <a:r>
              <a:rPr lang="sl-SI" b="1" dirty="0"/>
              <a:t>Tisti</a:t>
            </a:r>
            <a:r>
              <a:rPr lang="sl-SI" dirty="0"/>
              <a:t>, ki </a:t>
            </a:r>
            <a:r>
              <a:rPr lang="sl-SI" b="1" dirty="0"/>
              <a:t>ga</a:t>
            </a:r>
            <a:r>
              <a:rPr lang="sl-SI" dirty="0"/>
              <a:t> je pičila kača, se boji zvite vrvi.</a:t>
            </a:r>
          </a:p>
          <a:p>
            <a:r>
              <a:rPr lang="sl-SI" dirty="0"/>
              <a:t>Nepremakljive dopolnjevalne vprašalnice</a:t>
            </a:r>
          </a:p>
          <a:p>
            <a:pPr lvl="1"/>
            <a:r>
              <a:rPr lang="sl-SI" b="1" dirty="0"/>
              <a:t>Kdo</a:t>
            </a:r>
            <a:r>
              <a:rPr lang="sl-SI" dirty="0"/>
              <a:t> otroke obdaruje?</a:t>
            </a:r>
          </a:p>
          <a:p>
            <a:pPr lvl="1"/>
            <a:r>
              <a:rPr lang="sl-SI" dirty="0"/>
              <a:t>Miklavž </a:t>
            </a:r>
            <a:r>
              <a:rPr lang="sl-SI" b="1" dirty="0"/>
              <a:t>koga </a:t>
            </a:r>
            <a:r>
              <a:rPr lang="sl-SI" dirty="0"/>
              <a:t>obdaruje?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8FFE12D-1E76-57D6-912F-3066D9BBB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KATALONSKI IN ITALIJANSKI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590DCBC-76F9-A0D1-0A37-3971B2C8278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l-SI" dirty="0"/>
              <a:t>SOV (</a:t>
            </a:r>
            <a:r>
              <a:rPr lang="sl-SI" dirty="0" err="1"/>
              <a:t>Quer</a:t>
            </a:r>
            <a:r>
              <a:rPr lang="sl-SI" dirty="0"/>
              <a:t>, 2002 / </a:t>
            </a:r>
            <a:r>
              <a:rPr lang="sl-SI" dirty="0" err="1"/>
              <a:t>Cecchetto</a:t>
            </a:r>
            <a:r>
              <a:rPr lang="sl-SI" dirty="0"/>
              <a:t> et </a:t>
            </a:r>
            <a:r>
              <a:rPr lang="sl-SI" dirty="0" err="1"/>
              <a:t>al</a:t>
            </a:r>
            <a:r>
              <a:rPr lang="sl-SI" dirty="0"/>
              <a:t>., 2006)</a:t>
            </a:r>
          </a:p>
          <a:p>
            <a:pPr lvl="1"/>
            <a:r>
              <a:rPr lang="sl-SI" dirty="0"/>
              <a:t>Miklavž otroke obdaruje.</a:t>
            </a:r>
          </a:p>
          <a:p>
            <a:r>
              <a:rPr lang="sl-SI" dirty="0"/>
              <a:t>Oziralni odvisniki z zunanjim jedrom (</a:t>
            </a:r>
            <a:r>
              <a:rPr lang="sl-SI" dirty="0" err="1"/>
              <a:t>Quer</a:t>
            </a:r>
            <a:r>
              <a:rPr lang="sl-SI" dirty="0"/>
              <a:t> et </a:t>
            </a:r>
            <a:r>
              <a:rPr lang="sl-SI" dirty="0" err="1"/>
              <a:t>al</a:t>
            </a:r>
            <a:r>
              <a:rPr lang="sl-SI" dirty="0"/>
              <a:t>., 2005 / </a:t>
            </a:r>
            <a:r>
              <a:rPr lang="sl-SI" dirty="0" err="1"/>
              <a:t>Branchini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Donati</a:t>
            </a:r>
            <a:r>
              <a:rPr lang="sl-SI" dirty="0"/>
              <a:t>, 2009)</a:t>
            </a:r>
          </a:p>
          <a:p>
            <a:pPr lvl="1"/>
            <a:r>
              <a:rPr lang="sl-SI" b="1" dirty="0"/>
              <a:t>Kogar</a:t>
            </a:r>
            <a:r>
              <a:rPr lang="sl-SI" dirty="0"/>
              <a:t> je pičila kača, se boji zvite vrvi.</a:t>
            </a:r>
          </a:p>
          <a:p>
            <a:r>
              <a:rPr lang="sl-SI" dirty="0"/>
              <a:t>Vprašalni premik desno (</a:t>
            </a:r>
            <a:r>
              <a:rPr lang="sl-SI" dirty="0" err="1"/>
              <a:t>Mosella</a:t>
            </a:r>
            <a:r>
              <a:rPr lang="sl-SI" dirty="0"/>
              <a:t> </a:t>
            </a:r>
            <a:r>
              <a:rPr lang="sl-SI" dirty="0" err="1"/>
              <a:t>Sanz</a:t>
            </a:r>
            <a:r>
              <a:rPr lang="sl-SI" dirty="0"/>
              <a:t>, 2012 / </a:t>
            </a:r>
            <a:r>
              <a:rPr lang="sl-SI" dirty="0" err="1"/>
              <a:t>Cecchetto</a:t>
            </a:r>
            <a:r>
              <a:rPr lang="sl-SI" dirty="0"/>
              <a:t> et </a:t>
            </a:r>
            <a:r>
              <a:rPr lang="sl-SI" dirty="0" err="1"/>
              <a:t>al</a:t>
            </a:r>
            <a:r>
              <a:rPr lang="sl-SI" dirty="0"/>
              <a:t>., 2009)</a:t>
            </a:r>
          </a:p>
          <a:p>
            <a:pPr lvl="1"/>
            <a:r>
              <a:rPr lang="sl-SI" dirty="0"/>
              <a:t>Otroke obdaruje </a:t>
            </a:r>
            <a:r>
              <a:rPr lang="sl-SI" b="1" dirty="0"/>
              <a:t>kdo</a:t>
            </a:r>
            <a:r>
              <a:rPr lang="sl-SI" dirty="0"/>
              <a:t>?</a:t>
            </a:r>
          </a:p>
          <a:p>
            <a:pPr lvl="1"/>
            <a:r>
              <a:rPr lang="sl-SI" dirty="0"/>
              <a:t>Miklavž obdaruje </a:t>
            </a:r>
            <a:r>
              <a:rPr lang="sl-SI" b="1" dirty="0"/>
              <a:t>koga</a:t>
            </a:r>
            <a:r>
              <a:rPr lang="sl-SI" dirty="0"/>
              <a:t>?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187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540F87-451D-3A02-5D9E-823E8DCF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VKLJUČITVENI KRITERIJ: </a:t>
            </a:r>
            <a:br>
              <a:rPr lang="sl-SI" dirty="0"/>
            </a:br>
            <a:r>
              <a:rPr lang="sl-SI" dirty="0"/>
              <a:t>NALOGA ISKANJA VSILJIVCA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CC95EFA-2EEF-5DCE-6129-AAA014288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1950" y="2652180"/>
            <a:ext cx="6388100" cy="155364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3566915-133B-42AB-600C-F7651CBF8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4609419"/>
            <a:ext cx="6388100" cy="17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33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1381E573-829D-C133-5E3C-E8494D5FF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TESTNI NALOGI</a:t>
            </a:r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0F00EB25-0EBA-DBC2-B7F2-5C129D09E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Oziralni odvisniki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70B3FCE6-F20B-6BD2-839A-B568793A5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990600"/>
          </a:xfrm>
        </p:spPr>
        <p:txBody>
          <a:bodyPr/>
          <a:lstStyle/>
          <a:p>
            <a:r>
              <a:rPr lang="sl-SI" dirty="0"/>
              <a:t>Klikni na žirafo, ki liže kravo.</a:t>
            </a:r>
          </a:p>
          <a:p>
            <a:r>
              <a:rPr lang="sl-SI" dirty="0"/>
              <a:t>Klikni na žirafo, ki jo liže krava.</a:t>
            </a:r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5D24A5FC-8D13-46A1-D698-37CB22CA91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STIMULUS</a:t>
            </a:r>
          </a:p>
        </p:txBody>
      </p:sp>
      <p:pic>
        <p:nvPicPr>
          <p:cNvPr id="12" name="Označba mesta vsebine 11">
            <a:extLst>
              <a:ext uri="{FF2B5EF4-FFF2-40B4-BE49-F238E27FC236}">
                <a16:creationId xmlns:a16="http://schemas.microsoft.com/office/drawing/2014/main" id="{55630BC9-FDAF-E66E-1604-BD4E879EB6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924425" y="2485399"/>
            <a:ext cx="6480175" cy="3710226"/>
          </a:xfrm>
        </p:spPr>
      </p:pic>
      <p:sp>
        <p:nvSpPr>
          <p:cNvPr id="13" name="Označba mesta besedila 6">
            <a:extLst>
              <a:ext uri="{FF2B5EF4-FFF2-40B4-BE49-F238E27FC236}">
                <a16:creationId xmlns:a16="http://schemas.microsoft.com/office/drawing/2014/main" id="{CE4E8188-3B4C-394E-59B8-B49027CC34F6}"/>
              </a:ext>
            </a:extLst>
          </p:cNvPr>
          <p:cNvSpPr txBox="1">
            <a:spLocks/>
          </p:cNvSpPr>
          <p:nvPr/>
        </p:nvSpPr>
        <p:spPr>
          <a:xfrm>
            <a:off x="1063752" y="3931920"/>
            <a:ext cx="475488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Dopolnjevalna vprašanja</a:t>
            </a:r>
          </a:p>
        </p:txBody>
      </p:sp>
      <p:sp>
        <p:nvSpPr>
          <p:cNvPr id="14" name="Označba mesta vsebine 7">
            <a:extLst>
              <a:ext uri="{FF2B5EF4-FFF2-40B4-BE49-F238E27FC236}">
                <a16:creationId xmlns:a16="http://schemas.microsoft.com/office/drawing/2014/main" id="{8C5FAD1F-D479-01AE-6C61-3BE7ADC79015}"/>
              </a:ext>
            </a:extLst>
          </p:cNvPr>
          <p:cNvSpPr txBox="1">
            <a:spLocks/>
          </p:cNvSpPr>
          <p:nvPr/>
        </p:nvSpPr>
        <p:spPr>
          <a:xfrm>
            <a:off x="1066800" y="4626864"/>
            <a:ext cx="475488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Kdo liže kravo?</a:t>
            </a:r>
          </a:p>
          <a:p>
            <a:r>
              <a:rPr lang="sl-SI" dirty="0"/>
              <a:t>Koga liže krava?</a:t>
            </a:r>
          </a:p>
        </p:txBody>
      </p:sp>
    </p:spTree>
    <p:extLst>
      <p:ext uri="{BB962C8B-B14F-4D97-AF65-F5344CB8AC3E}">
        <p14:creationId xmlns:p14="http://schemas.microsoft.com/office/powerpoint/2010/main" val="3754602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D25FE041-CB43-267A-831E-C3204F55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Italijanski znakovni jezik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ADF9D669-50D6-35E5-EED4-30FC96615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C34E226-FD8F-D3D7-2FAE-FC0FF342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656089"/>
            <a:ext cx="9000000" cy="235244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7B27EBF-E431-1AB2-8D92-0EB8812FE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4234258"/>
            <a:ext cx="9000000" cy="21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7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4263E3-5448-4601-1BE3-21C765D13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francoski znakovni jezik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0567DE-F277-0AAE-3853-558D7EA95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B1290B0-DF30-9E04-1057-A055A1596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585252"/>
            <a:ext cx="9000000" cy="250812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31E5E2B-64A5-010E-DC7B-BCF05D778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4239571"/>
            <a:ext cx="9000000" cy="222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18A059-F808-F862-634F-5904BF53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Katalonski znakovni jezik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6389859-14E2-0AF5-9D41-61E8829E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E7AE010-295D-4936-0E6D-C243B006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52" y="1689862"/>
            <a:ext cx="9000000" cy="211028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8DD571C-4A5E-4356-AE3A-5AF20598F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" y="4049525"/>
            <a:ext cx="9000000" cy="2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5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5D3575F-6BD1-4889-A240-1A683CAAB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37193D-F8C4-4234-A7D1-A24AD3ACB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50CAB3-089A-49FB-8B72-B3ABD5A42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10F87B-4C36-4922-9DFC-5373F6D68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4E2F9E-4DA4-4F83-9136-4D04AE769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C5CFE5-AF0C-48ED-AB2C-40E04574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341D973E-526C-4C77-B73C-1F9CAD017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D4C8A3-6328-4053-AA3E-B90EA418F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16539F4-029A-712C-BFE8-FF56691A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sl-SI" sz="66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Rezultati: </a:t>
            </a:r>
            <a:br>
              <a:rPr lang="sl-SI" sz="66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sl-SI" sz="66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oziralni odvisniki</a:t>
            </a:r>
            <a:endParaRPr lang="en-US" sz="6600" kern="1200" cap="all" baseline="0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00FC90F-C776-BA94-F74F-CA81F2CC1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77" y="776875"/>
            <a:ext cx="3526775" cy="28468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47B0D33-D41B-170D-4E3F-D70E911C4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084" y="783653"/>
            <a:ext cx="3526775" cy="283329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B4DD28D-B290-CF12-0E48-FAE802CBC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592" y="784783"/>
            <a:ext cx="3526775" cy="28310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D901EAB-7BBC-4861-B179-A436135DF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5E14F4A-DDFB-49CD-909B-CCA5DF9B1E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C767BB-2CD3-4BE8-9693-4F1BEF27B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108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927A4B-2324-CCB7-30E0-BC04691E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5400" kern="1200" cap="all" baseline="0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Rezultati: oziralni odvisniki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42BF16E-38C4-6C0B-CFFF-440B2B0F0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b="1" dirty="0"/>
              <a:t>Osebkovi lažji od </a:t>
            </a:r>
            <a:r>
              <a:rPr lang="sl-SI" b="1" dirty="0" err="1"/>
              <a:t>predmetovih</a:t>
            </a:r>
            <a:r>
              <a:rPr lang="sl-SI" b="1" dirty="0"/>
              <a:t>? </a:t>
            </a:r>
            <a:r>
              <a:rPr lang="sl-SI" dirty="0"/>
              <a:t>Francoski, katalonski in italijanski znakovni jezik: DA</a:t>
            </a:r>
          </a:p>
          <a:p>
            <a:r>
              <a:rPr lang="sl-SI" b="1" dirty="0"/>
              <a:t>Materni boljši od </a:t>
            </a:r>
            <a:r>
              <a:rPr lang="sl-SI" b="1" dirty="0" err="1"/>
              <a:t>nematernih</a:t>
            </a:r>
            <a:r>
              <a:rPr lang="sl-SI" b="1" dirty="0"/>
              <a:t>? </a:t>
            </a:r>
            <a:r>
              <a:rPr lang="sl-SI" dirty="0"/>
              <a:t>Francoski, katalonski in italijanski znakovni jezik: DA</a:t>
            </a:r>
          </a:p>
          <a:p>
            <a:r>
              <a:rPr lang="sl-SI" b="1" dirty="0"/>
              <a:t>Učinek časa usvajanja: DA</a:t>
            </a:r>
          </a:p>
          <a:p>
            <a:pPr lvl="1"/>
            <a:r>
              <a:rPr lang="sl-SI" dirty="0"/>
              <a:t>Francoski: v vseh treh skupinah </a:t>
            </a:r>
            <a:r>
              <a:rPr lang="sl-SI" dirty="0" err="1"/>
              <a:t>kretalcev</a:t>
            </a:r>
            <a:r>
              <a:rPr lang="sl-SI" dirty="0"/>
              <a:t>, vendar najmočneje v zadnji skupini</a:t>
            </a:r>
          </a:p>
          <a:p>
            <a:pPr lvl="1"/>
            <a:r>
              <a:rPr lang="sl-SI" dirty="0"/>
              <a:t>Katalonski: v vseh treh skupinah </a:t>
            </a:r>
            <a:r>
              <a:rPr lang="sl-SI" dirty="0" err="1"/>
              <a:t>kretalcev</a:t>
            </a:r>
            <a:r>
              <a:rPr lang="sl-SI" dirty="0"/>
              <a:t>, povečuje se sorazmerno z dolžino zamude, NEMATERNI KRETLACI NE UPORABLJAJO PREDMETOVIH ODVISNIKOV</a:t>
            </a:r>
          </a:p>
          <a:p>
            <a:pPr lvl="1"/>
            <a:r>
              <a:rPr lang="sl-SI" dirty="0"/>
              <a:t>Italijanski: statistično značilno samo za zadnjo skupino</a:t>
            </a:r>
          </a:p>
          <a:p>
            <a:r>
              <a:rPr lang="sl-SI" b="1" dirty="0"/>
              <a:t>V skladu s pričakovanji in literaturo:</a:t>
            </a:r>
          </a:p>
          <a:p>
            <a:pPr lvl="1"/>
            <a:r>
              <a:rPr lang="en-US" dirty="0" err="1"/>
              <a:t>Emmorey</a:t>
            </a:r>
            <a:r>
              <a:rPr lang="en-US" dirty="0"/>
              <a:t> &amp; Corina 1990</a:t>
            </a:r>
            <a:r>
              <a:rPr lang="sl-SI" dirty="0"/>
              <a:t>, </a:t>
            </a:r>
            <a:r>
              <a:rPr lang="en-US" dirty="0"/>
              <a:t>Mayberry 1993</a:t>
            </a:r>
            <a:r>
              <a:rPr lang="sl-SI" dirty="0"/>
              <a:t>, </a:t>
            </a:r>
            <a:r>
              <a:rPr lang="en-US" dirty="0" err="1"/>
              <a:t>Emmorey</a:t>
            </a:r>
            <a:r>
              <a:rPr lang="en-US" dirty="0"/>
              <a:t> et al. 1995</a:t>
            </a:r>
            <a:r>
              <a:rPr lang="sl-SI" dirty="0"/>
              <a:t>, </a:t>
            </a:r>
            <a:r>
              <a:rPr lang="en-US" dirty="0"/>
              <a:t>Boudreault &amp; Mayberry 2006</a:t>
            </a:r>
            <a:r>
              <a:rPr lang="sl-SI" dirty="0"/>
              <a:t>, </a:t>
            </a:r>
            <a:r>
              <a:rPr lang="en-US" dirty="0"/>
              <a:t>Cormier et al. 2012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20870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642A5928-5AC4-5800-E06A-4D489A71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Vprašalnice: italijanski in francoski znakovni jezik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F5004BC0-6A68-B0F7-03B4-F3C17C178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3625977" cy="3977640"/>
          </a:xfrm>
        </p:spPr>
        <p:txBody>
          <a:bodyPr>
            <a:normAutofit/>
          </a:bodyPr>
          <a:lstStyle/>
          <a:p>
            <a:r>
              <a:rPr lang="en-US" dirty="0" err="1"/>
              <a:t>Cecchetto</a:t>
            </a:r>
            <a:r>
              <a:rPr lang="en-US" dirty="0"/>
              <a:t> et al., 2021</a:t>
            </a:r>
            <a:endParaRPr lang="sl-SI" dirty="0"/>
          </a:p>
          <a:p>
            <a:r>
              <a:rPr lang="en-US" dirty="0"/>
              <a:t>Hauser et al., in press</a:t>
            </a:r>
            <a:endParaRPr lang="sl-SI" dirty="0"/>
          </a:p>
          <a:p>
            <a:r>
              <a:rPr lang="sl-SI" dirty="0"/>
              <a:t>Statistično pomemba interakcija med časom usvojitve, vrsto vprašanja</a:t>
            </a:r>
          </a:p>
          <a:p>
            <a:r>
              <a:rPr lang="sl-SI" dirty="0"/>
              <a:t>Materni </a:t>
            </a:r>
            <a:r>
              <a:rPr lang="sl-SI" dirty="0" err="1"/>
              <a:t>statsitično</a:t>
            </a:r>
            <a:r>
              <a:rPr lang="sl-SI" dirty="0"/>
              <a:t> značilno boljši od </a:t>
            </a:r>
            <a:r>
              <a:rPr lang="sl-SI" dirty="0" err="1"/>
              <a:t>nematernih</a:t>
            </a:r>
            <a:r>
              <a:rPr lang="sl-SI" dirty="0"/>
              <a:t> v obeh jezikih</a:t>
            </a:r>
          </a:p>
          <a:p>
            <a:r>
              <a:rPr lang="sl-SI" dirty="0"/>
              <a:t>Statistično pomembne razlike celo v kontrolnih vprašanjih (Kdo ima rumen kožuh?)</a:t>
            </a:r>
          </a:p>
        </p:txBody>
      </p:sp>
      <p:pic>
        <p:nvPicPr>
          <p:cNvPr id="11" name="Označba mesta vsebine 10">
            <a:extLst>
              <a:ext uri="{FF2B5EF4-FFF2-40B4-BE49-F238E27FC236}">
                <a16:creationId xmlns:a16="http://schemas.microsoft.com/office/drawing/2014/main" id="{84F1E5AA-D4F5-B1C0-A32F-9059574111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48225" y="2913854"/>
            <a:ext cx="6832600" cy="2826582"/>
          </a:xfrm>
        </p:spPr>
      </p:pic>
    </p:spTree>
    <p:extLst>
      <p:ext uri="{BB962C8B-B14F-4D97-AF65-F5344CB8AC3E}">
        <p14:creationId xmlns:p14="http://schemas.microsoft.com/office/powerpoint/2010/main" val="101997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056BD-C344-1655-AD3E-FB16C6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4400" dirty="0"/>
              <a:t>O zanesljivosti in problematičnosti koncepta maternega </a:t>
            </a:r>
            <a:r>
              <a:rPr lang="sl-SI" sz="4400" dirty="0" err="1"/>
              <a:t>kretalca</a:t>
            </a:r>
            <a:endParaRPr lang="sl-SI" sz="4400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A6AD82A-FBC6-EC81-7EA4-E8CED24F09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l-SI" dirty="0"/>
              <a:t>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Reliability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Notion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Native</a:t>
            </a:r>
            <a:r>
              <a:rPr lang="sl-SI" dirty="0"/>
              <a:t> </a:t>
            </a:r>
            <a:r>
              <a:rPr lang="sl-SI" dirty="0" err="1"/>
              <a:t>Signer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Its</a:t>
            </a:r>
            <a:r>
              <a:rPr lang="sl-SI" dirty="0"/>
              <a:t> </a:t>
            </a:r>
            <a:r>
              <a:rPr lang="sl-SI" dirty="0" err="1"/>
              <a:t>Risks</a:t>
            </a:r>
            <a:endParaRPr lang="sl-SI" dirty="0"/>
          </a:p>
          <a:p>
            <a:r>
              <a:rPr lang="sl-SI" dirty="0" err="1"/>
              <a:t>Zorzi</a:t>
            </a:r>
            <a:r>
              <a:rPr lang="sl-SI" dirty="0"/>
              <a:t> G, </a:t>
            </a:r>
            <a:r>
              <a:rPr lang="sl-SI" dirty="0" err="1"/>
              <a:t>Giustolisi</a:t>
            </a:r>
            <a:r>
              <a:rPr lang="sl-SI" dirty="0"/>
              <a:t> B, </a:t>
            </a:r>
            <a:r>
              <a:rPr lang="sl-SI" dirty="0" err="1"/>
              <a:t>Aristodemo</a:t>
            </a:r>
            <a:r>
              <a:rPr lang="sl-SI" dirty="0"/>
              <a:t> V, </a:t>
            </a:r>
            <a:r>
              <a:rPr lang="sl-SI" dirty="0" err="1"/>
              <a:t>Cecchetto</a:t>
            </a:r>
            <a:r>
              <a:rPr lang="sl-SI" dirty="0"/>
              <a:t> C, </a:t>
            </a:r>
            <a:r>
              <a:rPr lang="sl-SI" dirty="0" err="1"/>
              <a:t>Hauser</a:t>
            </a:r>
            <a:r>
              <a:rPr lang="sl-SI" dirty="0"/>
              <a:t> C, </a:t>
            </a:r>
            <a:r>
              <a:rPr lang="sl-SI" dirty="0" err="1"/>
              <a:t>Quer</a:t>
            </a:r>
            <a:r>
              <a:rPr lang="sl-SI" dirty="0"/>
              <a:t> J, </a:t>
            </a:r>
            <a:r>
              <a:rPr lang="sl-SI" dirty="0" err="1"/>
              <a:t>Sánchez</a:t>
            </a:r>
            <a:r>
              <a:rPr lang="sl-SI" dirty="0"/>
              <a:t> </a:t>
            </a:r>
            <a:r>
              <a:rPr lang="sl-SI" dirty="0" err="1"/>
              <a:t>Amat</a:t>
            </a:r>
            <a:r>
              <a:rPr lang="sl-SI" dirty="0"/>
              <a:t> J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Donati</a:t>
            </a:r>
            <a:r>
              <a:rPr lang="sl-SI" dirty="0"/>
              <a:t> C (2022) On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Reliability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Notion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Native</a:t>
            </a:r>
            <a:r>
              <a:rPr lang="sl-SI" dirty="0"/>
              <a:t> </a:t>
            </a:r>
            <a:r>
              <a:rPr lang="sl-SI" dirty="0" err="1"/>
              <a:t>Signer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Its</a:t>
            </a:r>
            <a:r>
              <a:rPr lang="sl-SI" dirty="0"/>
              <a:t> </a:t>
            </a:r>
            <a:r>
              <a:rPr lang="sl-SI" dirty="0" err="1"/>
              <a:t>Risks</a:t>
            </a:r>
            <a:r>
              <a:rPr lang="sl-SI" dirty="0"/>
              <a:t>. Front. </a:t>
            </a:r>
            <a:r>
              <a:rPr lang="sl-SI" dirty="0" err="1"/>
              <a:t>Psychol</a:t>
            </a:r>
            <a:r>
              <a:rPr lang="sl-SI" dirty="0"/>
              <a:t>. 13:716554. </a:t>
            </a:r>
            <a:r>
              <a:rPr lang="sl-SI" dirty="0" err="1"/>
              <a:t>doi</a:t>
            </a:r>
            <a:r>
              <a:rPr lang="sl-SI" dirty="0"/>
              <a:t>: 10.3389/fpsyg.2022.716554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A0A5DEDC-8513-3A8A-5D37-76C9EF0CAD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3239" t="17887" r="28313" b="14088"/>
          <a:stretch/>
        </p:blipFill>
        <p:spPr>
          <a:xfrm>
            <a:off x="7296149" y="1974692"/>
            <a:ext cx="3219800" cy="4330858"/>
          </a:xfrm>
        </p:spPr>
      </p:pic>
    </p:spTree>
    <p:extLst>
      <p:ext uri="{BB962C8B-B14F-4D97-AF65-F5344CB8AC3E}">
        <p14:creationId xmlns:p14="http://schemas.microsoft.com/office/powerpoint/2010/main" val="2257939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95B4AF41-2A4D-48DA-A2F0-B87AC33A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sl-SI" sz="3000">
                <a:solidFill>
                  <a:srgbClr val="FFFFFF"/>
                </a:solidFill>
              </a:rPr>
              <a:t>diskusija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graphicFrame>
        <p:nvGraphicFramePr>
          <p:cNvPr id="8" name="Označba mesta vsebine 5">
            <a:extLst>
              <a:ext uri="{FF2B5EF4-FFF2-40B4-BE49-F238E27FC236}">
                <a16:creationId xmlns:a16="http://schemas.microsoft.com/office/drawing/2014/main" id="{FE0B9F94-8EAF-7611-52EF-48A948EDAC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2534736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95312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DF63FC-B0AF-E44C-3942-469CCD0D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FBE0AF2-A49D-6B2D-C7EC-B84FEB347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question that we have not yet discussed is whether the</a:t>
            </a:r>
            <a:r>
              <a:rPr lang="sl-SI" dirty="0"/>
              <a:t> </a:t>
            </a:r>
            <a:r>
              <a:rPr lang="en-US" dirty="0"/>
              <a:t>lower performance that was captured in non-native signers is</a:t>
            </a:r>
            <a:r>
              <a:rPr lang="sl-SI" dirty="0"/>
              <a:t> </a:t>
            </a:r>
            <a:r>
              <a:rPr lang="en-US" dirty="0"/>
              <a:t>due to a competence gap (non-native signers have developed</a:t>
            </a:r>
            <a:r>
              <a:rPr lang="sl-SI" dirty="0"/>
              <a:t> </a:t>
            </a:r>
            <a:r>
              <a:rPr lang="en-US" dirty="0"/>
              <a:t>a different grammar) or to a performance gap (the resources</a:t>
            </a:r>
            <a:r>
              <a:rPr lang="sl-SI" dirty="0"/>
              <a:t> </a:t>
            </a:r>
            <a:r>
              <a:rPr lang="en-US" dirty="0"/>
              <a:t>necessary for computation are scarcer in non-native signers</a:t>
            </a:r>
            <a:r>
              <a:rPr lang="sl-SI" dirty="0"/>
              <a:t> </a:t>
            </a:r>
            <a:r>
              <a:rPr lang="en-US" dirty="0"/>
              <a:t>but the internal grammar is the same). LSC for the relative clauses task,</a:t>
            </a:r>
            <a:r>
              <a:rPr lang="sl-SI" dirty="0"/>
              <a:t> </a:t>
            </a:r>
            <a:r>
              <a:rPr lang="en-US" dirty="0"/>
              <a:t>the picture appears to be different. In this language it was</a:t>
            </a:r>
            <a:r>
              <a:rPr lang="sl-SI" dirty="0"/>
              <a:t> </a:t>
            </a:r>
            <a:r>
              <a:rPr lang="en-US" dirty="0"/>
              <a:t>found that the Subject Advantage is so strong as to take</a:t>
            </a:r>
            <a:r>
              <a:rPr lang="sl-SI" dirty="0"/>
              <a:t> </a:t>
            </a:r>
            <a:r>
              <a:rPr lang="en-US" dirty="0"/>
              <a:t>the shape of a categorical difference between the grammar of</a:t>
            </a:r>
            <a:r>
              <a:rPr lang="sl-SI" dirty="0"/>
              <a:t> </a:t>
            </a:r>
            <a:r>
              <a:rPr lang="en-US" dirty="0"/>
              <a:t>native signers and that of non-native signers, who systematically</a:t>
            </a:r>
            <a:r>
              <a:rPr lang="sl-SI" dirty="0"/>
              <a:t> </a:t>
            </a:r>
            <a:r>
              <a:rPr lang="en-US" dirty="0"/>
              <a:t>misunderstand ORCs. The overall results suggest that while</a:t>
            </a:r>
            <a:r>
              <a:rPr lang="sl-SI" dirty="0"/>
              <a:t> </a:t>
            </a:r>
            <a:r>
              <a:rPr lang="en-US" dirty="0"/>
              <a:t>native signers have both SRCs and ORCs in their grammar,</a:t>
            </a:r>
            <a:r>
              <a:rPr lang="sl-SI" dirty="0"/>
              <a:t> </a:t>
            </a:r>
            <a:r>
              <a:rPr lang="en-US" dirty="0"/>
              <a:t>non-native signers do not allow ORCs at all in LSC.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42378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EDDA21-BC58-C19F-42B8-673B05C1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998EA44-C7CC-3C92-3F6A-CFB2C9FA2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this is true, however, the question of the reliability of native</a:t>
            </a:r>
            <a:r>
              <a:rPr lang="sl-SI" dirty="0"/>
              <a:t> </a:t>
            </a:r>
            <a:r>
              <a:rPr lang="en-US" dirty="0"/>
              <a:t>signers gets partially reversed: if they sign a qualitatively different</a:t>
            </a:r>
            <a:r>
              <a:rPr lang="sl-SI" dirty="0"/>
              <a:t> </a:t>
            </a:r>
            <a:r>
              <a:rPr lang="en-US" dirty="0"/>
              <a:t>language, that is indeed a tight minority language within the</a:t>
            </a:r>
            <a:r>
              <a:rPr lang="sl-SI" dirty="0"/>
              <a:t> </a:t>
            </a:r>
            <a:r>
              <a:rPr lang="en-US" dirty="0"/>
              <a:t>community of signers, how can we capitalize on their language</a:t>
            </a:r>
            <a:r>
              <a:rPr lang="sl-SI" dirty="0"/>
              <a:t> </a:t>
            </a:r>
            <a:r>
              <a:rPr lang="en-US" dirty="0"/>
              <a:t>for description, pedagogical tools, standardization procedures, or</a:t>
            </a:r>
            <a:r>
              <a:rPr lang="sl-SI" dirty="0"/>
              <a:t> </a:t>
            </a:r>
            <a:r>
              <a:rPr lang="en-US" dirty="0"/>
              <a:t>language assessment? As for the latter, these findings advocate</a:t>
            </a:r>
            <a:r>
              <a:rPr lang="sl-SI" dirty="0"/>
              <a:t> </a:t>
            </a:r>
            <a:r>
              <a:rPr lang="en-US" dirty="0"/>
              <a:t>for the development of specific baselines at least distinguishing</a:t>
            </a:r>
            <a:r>
              <a:rPr lang="sl-SI" dirty="0"/>
              <a:t> </a:t>
            </a:r>
            <a:r>
              <a:rPr lang="en-US" dirty="0"/>
              <a:t>native from non-native signers. As for language description and</a:t>
            </a:r>
            <a:r>
              <a:rPr lang="sl-SI" dirty="0"/>
              <a:t> </a:t>
            </a:r>
            <a:r>
              <a:rPr lang="en-US" dirty="0"/>
              <a:t>its practical uses, the findings of the SIGN-HUB tests suggest</a:t>
            </a:r>
            <a:r>
              <a:rPr lang="sl-SI" dirty="0"/>
              <a:t> </a:t>
            </a:r>
            <a:r>
              <a:rPr lang="en-US" dirty="0"/>
              <a:t>that the common practice of relying exclusively on native signers</a:t>
            </a:r>
            <a:r>
              <a:rPr lang="sl-SI" dirty="0"/>
              <a:t> </a:t>
            </a:r>
            <a:r>
              <a:rPr lang="en-US" dirty="0"/>
              <a:t>should be complemented with a careful consideration of possible</a:t>
            </a:r>
            <a:r>
              <a:rPr lang="sl-SI" dirty="0"/>
              <a:t> </a:t>
            </a:r>
            <a:r>
              <a:rPr lang="en-US" dirty="0"/>
              <a:t>variations in different populations, crucially related to </a:t>
            </a:r>
            <a:r>
              <a:rPr lang="en-US" dirty="0" err="1"/>
              <a:t>AoE</a:t>
            </a:r>
            <a:r>
              <a:rPr lang="en-US" dirty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78328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7B48E6-DC4A-C429-1686-71AC37DC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ozadje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0DCB4E1-02BC-0D15-5579-59296FBD6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Kretalec</a:t>
            </a:r>
            <a:r>
              <a:rPr lang="sl-SI" dirty="0"/>
              <a:t>: zaznava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1ECA340-6C45-5C7A-A34D-38746DE02E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Nastop gluhote</a:t>
            </a:r>
          </a:p>
          <a:p>
            <a:r>
              <a:rPr lang="sl-SI" dirty="0"/>
              <a:t>Ostanki sluha</a:t>
            </a:r>
          </a:p>
          <a:p>
            <a:r>
              <a:rPr lang="sl-SI" dirty="0"/>
              <a:t>Slušni pripomočki</a:t>
            </a:r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14A1731D-04C2-0A67-571A-8693A6033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Okolje: primarno/sekundarno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034F1041-BEE9-D56F-7DA1-B1A6FD32F0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l-SI" dirty="0"/>
              <a:t>Začetek stika z ZJ</a:t>
            </a:r>
          </a:p>
          <a:p>
            <a:r>
              <a:rPr lang="sl-SI" dirty="0"/>
              <a:t>Intenzivnost stika z ZJ</a:t>
            </a:r>
          </a:p>
          <a:p>
            <a:r>
              <a:rPr lang="sl-SI" dirty="0"/>
              <a:t>Kvaliteta stika z ZJ</a:t>
            </a:r>
          </a:p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04C6871E-A91C-26F9-6966-335C315D3707}"/>
              </a:ext>
            </a:extLst>
          </p:cNvPr>
          <p:cNvSpPr txBox="1"/>
          <p:nvPr/>
        </p:nvSpPr>
        <p:spPr>
          <a:xfrm>
            <a:off x="3258589" y="4156069"/>
            <a:ext cx="512618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ČAS USVOJITVE</a:t>
            </a:r>
          </a:p>
        </p:txBody>
      </p:sp>
      <p:sp>
        <p:nvSpPr>
          <p:cNvPr id="10" name="Puščica: dol 9">
            <a:extLst>
              <a:ext uri="{FF2B5EF4-FFF2-40B4-BE49-F238E27FC236}">
                <a16:creationId xmlns:a16="http://schemas.microsoft.com/office/drawing/2014/main" id="{3C293834-5CFD-0CE7-0389-37FD5EA232E2}"/>
              </a:ext>
            </a:extLst>
          </p:cNvPr>
          <p:cNvSpPr/>
          <p:nvPr/>
        </p:nvSpPr>
        <p:spPr>
          <a:xfrm>
            <a:off x="5546435" y="5065776"/>
            <a:ext cx="508000" cy="6400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B5909E7-F9A8-F7E0-E597-A4B81FE0B034}"/>
              </a:ext>
            </a:extLst>
          </p:cNvPr>
          <p:cNvSpPr txBox="1"/>
          <p:nvPr/>
        </p:nvSpPr>
        <p:spPr>
          <a:xfrm>
            <a:off x="3258589" y="5849384"/>
            <a:ext cx="512618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4000" dirty="0"/>
              <a:t>JEZIKOVNA ZMOŽNOST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278C60E-01F0-C57C-8BCE-FEDC7C4C7DD5}"/>
              </a:ext>
            </a:extLst>
          </p:cNvPr>
          <p:cNvSpPr txBox="1"/>
          <p:nvPr/>
        </p:nvSpPr>
        <p:spPr>
          <a:xfrm rot="19752780">
            <a:off x="7403868" y="4651626"/>
            <a:ext cx="1219200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dirty="0"/>
              <a:t>KDAJ?</a:t>
            </a:r>
          </a:p>
        </p:txBody>
      </p:sp>
    </p:spTree>
    <p:extLst>
      <p:ext uri="{BB962C8B-B14F-4D97-AF65-F5344CB8AC3E}">
        <p14:creationId xmlns:p14="http://schemas.microsoft.com/office/powerpoint/2010/main" val="4149255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aslov 6">
            <a:extLst>
              <a:ext uri="{FF2B5EF4-FFF2-40B4-BE49-F238E27FC236}">
                <a16:creationId xmlns:a16="http://schemas.microsoft.com/office/drawing/2014/main" id="{4D2CEFF9-F276-18C8-E1AF-1D9B144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sl-SI" sz="2800">
                <a:solidFill>
                  <a:srgbClr val="FFFFFF"/>
                </a:solidFill>
              </a:rPr>
              <a:t>KONKRETNO: KOGA IZBRATI KOT INFORMANTA V RAZISKAVI?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graphicFrame>
        <p:nvGraphicFramePr>
          <p:cNvPr id="10" name="Označba mesta vsebine 7">
            <a:extLst>
              <a:ext uri="{FF2B5EF4-FFF2-40B4-BE49-F238E27FC236}">
                <a16:creationId xmlns:a16="http://schemas.microsoft.com/office/drawing/2014/main" id="{90DCE3AC-EE5B-C4DF-4C1B-9DB1EB48A9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9306852"/>
              </p:ext>
            </p:extLst>
          </p:nvPr>
        </p:nvGraphicFramePr>
        <p:xfrm>
          <a:off x="6337889" y="1600200"/>
          <a:ext cx="4539458" cy="4369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103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loviM_o1">
            <a:hlinkClick r:id="" action="ppaction://media"/>
            <a:extLst>
              <a:ext uri="{FF2B5EF4-FFF2-40B4-BE49-F238E27FC236}">
                <a16:creationId xmlns:a16="http://schemas.microsoft.com/office/drawing/2014/main" id="{BBB55BA5-7A6D-53A3-A514-80C173254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762" y="643467"/>
            <a:ext cx="4521274" cy="25432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loviM_r1">
            <a:hlinkClick r:id="" action="ppaction://media"/>
            <a:extLst>
              <a:ext uri="{FF2B5EF4-FFF2-40B4-BE49-F238E27FC236}">
                <a16:creationId xmlns:a16="http://schemas.microsoft.com/office/drawing/2014/main" id="{411D205F-0235-C2FB-DFE0-03874F68C73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4149" y="643467"/>
            <a:ext cx="4521274" cy="254321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MloviM_ro1">
            <a:hlinkClick r:id="" action="ppaction://media"/>
            <a:extLst>
              <a:ext uri="{FF2B5EF4-FFF2-40B4-BE49-F238E27FC236}">
                <a16:creationId xmlns:a16="http://schemas.microsoft.com/office/drawing/2014/main" id="{A92004E6-811C-4D4D-E5E0-AC4B5ECB66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411" y="3671316"/>
            <a:ext cx="4525976" cy="2545862"/>
          </a:xfrm>
          <a:prstGeom prst="rect">
            <a:avLst/>
          </a:prstGeom>
        </p:spPr>
      </p:pic>
      <p:pic>
        <p:nvPicPr>
          <p:cNvPr id="7" name="MloviM_ro5">
            <a:hlinkClick r:id="" action="ppaction://media"/>
            <a:extLst>
              <a:ext uri="{FF2B5EF4-FFF2-40B4-BE49-F238E27FC236}">
                <a16:creationId xmlns:a16="http://schemas.microsoft.com/office/drawing/2014/main" id="{2F2A4CC2-7F69-311F-78EE-8BF2EDFE089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5036" y="3671316"/>
            <a:ext cx="4539500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7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A0276D-682F-E87C-107B-9AC80ABA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Predhodne študije:</a:t>
            </a:r>
            <a:br>
              <a:rPr lang="sl-SI" dirty="0"/>
            </a:br>
            <a:r>
              <a:rPr lang="en-US" dirty="0" err="1"/>
              <a:t>Emmorey</a:t>
            </a:r>
            <a:r>
              <a:rPr lang="en-US" dirty="0"/>
              <a:t> </a:t>
            </a:r>
            <a:r>
              <a:rPr lang="sl-SI" dirty="0" err="1"/>
              <a:t>idr</a:t>
            </a:r>
            <a:r>
              <a:rPr lang="en-US" dirty="0"/>
              <a:t>. (1995)</a:t>
            </a:r>
            <a:endParaRPr lang="sl-SI" dirty="0"/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A048F487-58C3-A85E-ED85-FD9A1EEDB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539475"/>
              </p:ext>
            </p:extLst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881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EB4568-289F-E728-8180-B6FAE58E8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Predhodne študije:</a:t>
            </a:r>
            <a:br>
              <a:rPr lang="sl-SI" dirty="0"/>
            </a:br>
            <a:r>
              <a:rPr lang="en-US" dirty="0"/>
              <a:t>Mayberry (1993)</a:t>
            </a:r>
            <a:endParaRPr lang="sl-SI" dirty="0"/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3ECB0CCE-5FD8-C645-9D4C-E1BCD3B2951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2663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306D9C-48A1-DB36-BBD6-81891183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Predhodne študije:</a:t>
            </a:r>
            <a:br>
              <a:rPr lang="sl-SI" dirty="0"/>
            </a:br>
            <a:r>
              <a:rPr lang="en-US" dirty="0"/>
              <a:t>Boudreault and Mayberry,</a:t>
            </a:r>
            <a:r>
              <a:rPr lang="sl-SI" dirty="0"/>
              <a:t> </a:t>
            </a:r>
            <a:r>
              <a:rPr lang="en-US" dirty="0"/>
              <a:t>2006</a:t>
            </a:r>
            <a:r>
              <a:rPr lang="sl-SI" dirty="0"/>
              <a:t>; </a:t>
            </a:r>
            <a:r>
              <a:rPr lang="en-US" dirty="0"/>
              <a:t>Cormier </a:t>
            </a:r>
            <a:r>
              <a:rPr lang="sl-SI" dirty="0" err="1"/>
              <a:t>idr</a:t>
            </a:r>
            <a:r>
              <a:rPr lang="en-US" dirty="0"/>
              <a:t>. (2012)</a:t>
            </a:r>
            <a:endParaRPr lang="sl-SI" dirty="0"/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D6025A9A-01E7-BC14-31DE-245CAB8551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848" y="2121408"/>
          <a:ext cx="100584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321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3766DA9-C826-AB3D-A330-6964E4D8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sl-SI" sz="3000">
                <a:solidFill>
                  <a:srgbClr val="FFFFFF"/>
                </a:solidFill>
              </a:rPr>
              <a:t>udeleženci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l-SI"/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2224D991-1A2F-5108-D1BB-211C3C3F1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9073780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2254595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rsta les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Vrsta lesa</Template>
  <TotalTime>711</TotalTime>
  <Words>1124</Words>
  <Application>Microsoft Office PowerPoint</Application>
  <PresentationFormat>Širokozaslonsko</PresentationFormat>
  <Paragraphs>121</Paragraphs>
  <Slides>22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6" baseType="lpstr">
      <vt:lpstr>Calibri</vt:lpstr>
      <vt:lpstr>Rockwell Extra Bold</vt:lpstr>
      <vt:lpstr>Wingdings</vt:lpstr>
      <vt:lpstr>Vrsta lesa</vt:lpstr>
      <vt:lpstr>Koga izbrati za informanta?</vt:lpstr>
      <vt:lpstr>O zanesljivosti in problematičnosti koncepta maternega kretalca</vt:lpstr>
      <vt:lpstr>ozadje</vt:lpstr>
      <vt:lpstr>KONKRETNO: KOGA IZBRATI KOT INFORMANTA V RAZISKAVI?</vt:lpstr>
      <vt:lpstr>PowerPointova predstavitev</vt:lpstr>
      <vt:lpstr>Predhodne študije: Emmorey idr. (1995)</vt:lpstr>
      <vt:lpstr>Predhodne študije: Mayberry (1993)</vt:lpstr>
      <vt:lpstr>Predhodne študije: Boudreault and Mayberry, 2006; Cormier idr. (2012)</vt:lpstr>
      <vt:lpstr>udeleženci</vt:lpstr>
      <vt:lpstr>Strukture Friedmann idr., 2009</vt:lpstr>
      <vt:lpstr>jeziki</vt:lpstr>
      <vt:lpstr>VKLJUČITVENI KRITERIJ:  NALOGA ISKANJA VSILJIVCA</vt:lpstr>
      <vt:lpstr>TESTNI NALOGI</vt:lpstr>
      <vt:lpstr>Italijanski znakovni jezik</vt:lpstr>
      <vt:lpstr>francoski znakovni jezik</vt:lpstr>
      <vt:lpstr>Katalonski znakovni jezik</vt:lpstr>
      <vt:lpstr>Rezultati:  oziralni odvisniki</vt:lpstr>
      <vt:lpstr>Rezultati: oziralni odvisniki</vt:lpstr>
      <vt:lpstr>Vprašalnice: italijanski in francoski znakovni jezik</vt:lpstr>
      <vt:lpstr>diskusija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Koga izbrati za informanta?</dc:title>
  <dc:creator>Matic Pavlič</dc:creator>
  <cp:lastModifiedBy>Matic Pavlič</cp:lastModifiedBy>
  <cp:revision>2</cp:revision>
  <dcterms:created xsi:type="dcterms:W3CDTF">2023-12-06T00:10:25Z</dcterms:created>
  <dcterms:modified xsi:type="dcterms:W3CDTF">2023-12-06T12:02:12Z</dcterms:modified>
</cp:coreProperties>
</file>