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2:54.08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269 2065,'-1'-102,"4"-120,3 178,2 1,2 0,2 0,1 1,32-66,-32 83,1 1,1 0,34-40,62-57,-83 96,0 1,2 1,0 1,1 2,2 1,0 1,42-15,-45 22,0 2,45-7,8-3,-17 2,125-39,-168 48,1 1,0 2,1 0,46-2,104 8,-89 1,814 1,-566-4,-240 3,-1 3,182 36,-242-34,34 8,75 27,-121-34,0 1,0 0,-1 2,0 1,-1 0,0 2,24 22,25 31,71 64,-111-107,1-2,1-1,0-2,2-1,0-1,1-2,0-1,38 10,1-4,-24-7,78 13,39-15,176-10,-136-4,-63 4,162-3,-153-10,41-2,502 12,-354 3,-278-4,-1-3,114-27,52-5,-184 32,1-1,-1-3,75-26,121-64,-180 73,25-13,-40 17,55-18,85-37,-152 63,8-1,1 2,0 2,50-9,-43 11,0-2,47-19,-44 13,1 1,0 3,1 2,68-7,178 15,-170 6,1613-2,-1712 2,1 1,-1 2,30 8,38 6,-47-13,132 23,-101-14,119 7,-87-12,164 1,23 2,-143 7,187-1,1097-22,-806 4,-606-3,-1-1,0-1,30-9,40-6,-47 13,40-4,95-23,-145 22,38-10,159-20,-179 33,114-32,-106 23,-37 8,40-18,-42 15,42-11,238-67,-251 73,1 3,1 3,110-7,-121 12,0-2,-1-2,93-32,-10 3,202-28,-274 57,262-35,-5 1,-217 26,110-36,-76 10,18-5,201-40,-341 87,-1 0,1 1,0 0,16 2,-22-1,0 1,0 1,0-1,0 1,0 0,0 0,-1 0,1 0,-1 1,1 0,4 4,39 31,149 127,-62-46,31 29,-128-110,-2 1,36 52,-50-62,94 147,-104-154,0 0,-2 1,-1 1,-1 0,0 0,4 30,-4 4,1 6,29 107,-28-129,-1 1,-3 1,-1 0,-2 74,7 63,2-20,-8-93,17 97,37 76,-46-197,9 80,4 19,-16-111,5 29,3-1,3-1,42 89,60 104,-49-96,265 474,-292-556,263 399,-305-468,388 528,-331-436,-4 3,-5 2,46 126,79 338,-91-243,118 433,27-4,71 105,-258-729,-5 2,28 175,-62-248,-3-1,-4 63,-1-18,4 19,-3 109,-1-209,-1 0,0-1,-2 1,0-1,-1 0,-14 27,-14 36,7-8,-4-2,-3-1,-83 126,9-51,46-64,-110 155,131-184,-3-3,-88 79,108-109,-1-1,-1-2,-39 21,-3 1,-38 31,-33 20,116-77,1-1,-2-1,1-2,-32 9,-132 26,-100 26,168-40,-2-5,-147 12,-73 4,7 7,-168 17,344-46,-208 16,-459-32,401-6,336 3,-63 2,-276-34,259 6,-339-70,70-43,240 78,-13-4,183 56,-1 1,0 2,0 1,-47-3,-121 9,103 1,-14-2,33-2,-85 10,102 2,1 3,0 3,-68 27,69-22,-222 98,166-68,79-38,-62 15,64-20,-1 2,-40 17,-64 28,85-36,-82 42,102-46,-1-2,-1-1,0-1,-1-2,-41 7,-72 20,14 6,-202 38,-1-25,203-35,-77 11,51-13,-234 18,-694-27,627-12,-1656 3,1925-5,-322-49,386 40,0 6,-146 8,117 2,91-5,-97-17,26 2,-588 3,468 17,-1921-2,1999-8,-259-46,360 42,-419-65,368 50,-37-4,128 25,-41-11,-23-5,-432-59,449 70,-233-36,227 30,-129-43,174 45,17 7,1-1,0-1,1-2,0 0,1-2,-30-21,16 1,1-1,2-2,2-2,1-1,2-2,2 0,2-2,2-1,1-2,3 0,2-1,-24-92,-31-78,4 20,54 141,0 9,3-2,2 0,1 0,-3-87,16-631,-1 730,1 0,2 1,1 0,16-52,61-144,-65 187,12-26,46-79,49-61,-125 212,177-263,40-68,-43 3,-137 257,-14 30,-2-1,-2-1,18-59,13-60,-11 41,-38 118,76-311,-53 203,-14 74,-2-1,5-60,-12 47,-1 25,1 1,8-43,7-20,-3-1,1-176,-14 169,2 30,-3 0,-4 1,-13-77,8 96,-1 0,-2 1,-39-85,41 107,1 0,1-1,1 1,-7-33,10 38,-2 0,0 0,-1 1,-1 0,-1 0,0 1,-16-20,6 9,-17-33,-129-227,55 92,-19-28,115 198,0 0,2-1,0-1,2 0,1-1,1 0,2-1,1 1,-4-44,4-44,6 84,-1 0,-2 0,-1 0,-9-37,4 35,1 0,2 0,-2-48,8-102,-1 0,-12 72,0-21,9 80,-3 1,-2 0,-23-76,20 83,-47-133,23 66,24 80,1-1,2 0,-8-52,11-153,7 180,0 22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5:14.05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3:24.39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218 535,'1'1,"0"-1,-1 0,1 1,0-1,0 1,0-1,0 1,-1 0,1-1,0 1,0 0,-1-1,1 1,-1 0,1 0,-1 0,1 0,-1 0,1-1,-1 1,0 0,1 0,-1 0,0 2,5 25,-5-16,-1 1,-1-1,0 1,0-1,-1 0,-1 0,0 0,-10 19,5-12,-10 38,13-27,-2 0,-2-1,0 0,-22 40,12-27,2 2,1 0,3 2,-9 47,15-47,2 1,2 0,2 0,8 87,-4-108,2 1,0-1,11 35,-13-54,1 1,0 0,0-1,1 0,0 0,0 0,0 0,1-1,0 0,0 0,1 0,0 0,0-1,0 0,11 7,41 17,0-1,104 31,-1-24,-53-15,-45-8,0-2,70 0,128-10,-135-1,51-13,-11 1,25-2,-103 6,-31 1,69-19,-23 4,-55 12,61-25,-61 19,281-121,-290 119,4-2,-2-3,0-1,-2-2,-1-2,-1-1,-2-2,32-36,-17 10,-2-3,-3-1,59-109,-86 133,-1-2,16-58,-20 55,2 1,21-42,-30 71,1 1,-2-2,0 1,-1-1,0 0,-1 0,0 0,-2 0,1 0,-2 0,0-1,0 1,-1 0,-1 0,-1 0,0 0,0 0,-10-21,9 22,-1 0,0 0,-1 0,0 0,-1 1,-1 0,0 0,-1 1,0 0,0 1,-1 0,-1 0,1 1,-19-12,11 11,-22-13,-77-33,64 36,-246-102,282 115,0 1,0 0,-1 2,1 0,-1 1,-28-2,-113 6,78 2,-614-3,677 1,0 0,0 2,0 0,0 0,-34 13,16-6,-1-1,0-3,-74 5,16-2,42-4,23-3,1 2,-37 9,2 6,-86 22,125-34,1 1,0 1,0 1,-34 22,29-16,0-2,-35 13,31-15,1 3,0 0,1 2,1 1,0 1,1 2,2 1,-46 46,64-59,-2-1,1 0,-1-1,-12 7,3-3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3:56.30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24 125,'-1'0,"0"0,-1 0,1 0,0 0,0 0,0 0,-1 0,1 1,0-1,0 0,0 1,0-1,0 1,0-1,0 1,0-1,-1 2,1-2,1 1,0 0,0-1,-1 1,1-1,0 1,0-1,0 1,0-1,0 1,0 0,0-1,0 1,0-1,0 1,0-1,0 1,0 0,0-1,0 1,1-1,-1 1,0-1,1 1,1 3,1 0,0 0,0 0,0 0,0-1,7 6,15 12,39 23,-54-38,0 0,0-1,0-1,1 1,0-2,0 0,17 3,-26-5,1-1,-1 0,0 0,1 0,-1 0,0 0,1 0,-1-1,0 1,1-1,-1 1,0-1,0 0,0 0,0 0,0 0,0-1,0 1,0 0,0-1,2-2,-2 1,0 0,0 0,0 0,0-1,-1 1,1 0,-1-1,0 0,0 1,-1-1,1 1,0-7,-1 3,0-1,0 1,-1 0,0 0,0-1,0 1,-1 0,0 0,-1 0,0 0,0 1,0-1,-7-9,6 12,0 0,-1 0,1 0,-1 1,0 0,0 0,0 0,0 1,0 0,-1 0,1 0,-1 0,1 1,-1 0,0 0,0 0,1 1,-1 0,0 0,0 1,1-1,-11 4,9-3,-1 1,1 0,0 1,0 0,1 0,-1 0,1 1,-1 0,1 0,0 0,1 1,-1 0,1 0,0 0,0 1,0 0,-3 7,6-10,0 1,0 0,0 0,1 0,0 0,0 0,0 0,0 0,1 1,0-1,-1 0,2 0,-1 0,0 1,2 6,-1-9,-1-1,1 1,0-1,0 1,-1-1,1 0,0 1,0-1,0 0,1 0,-1 1,0-1,0 0,1 0,-1 0,0-1,2 2,0-1,-1 0,1-1,0 1,-1-1,1 1,-1-1,1 0,0 0,-1 0,1 0,0-1,-1 1,5-2,-2 0,1 0,-1-1,0 1,0-1,0 0,-1-1,1 1,-1-1,0 0,0 0,0 0,0-1,-1 1,0-1,4-5,0-4,1 0,-2 0,0 0,5-21,-9 31,-1 0,1 0,-1 0,0 0,-1 0,1 0,-1 0,0-1,0 1,0 0,0 0,-1 0,1 0,-1-1,0 1,-1 0,1 0,-3-4,4 8,-1-1,1 0,0 1,-1-1,1 1,-1 0,1-1,-1 1,1-1,-1 1,1 0,-1-1,1 1,-1 0,0 0,1-1,-1 1,1 0,-1 0,0 0,1 0,-1 0,1 0,-1 0,0 0,1 0,-1 0,0 0,0 0,-16 15,14-8,-1-1,0 1,1 0,-3 10,-38 127,43-142,-15 55,16-54,-1 0,1 1,-1-1,1 1,0-1,0 0,1 1,-1-1,1 1,-1-1,1 0,0 0,1 1,1 4,-3-8,0 1,1-1,-1 0,0 1,0-1,0 1,0-1,1 0,-1 1,0-1,0 0,1 1,-1-1,0 0,1 0,-1 1,0-1,1 0,-1 0,0 0,1 1,-1-1,1 0,-1 0,0 0,1 0,-1 0,1 0,-1 0,1 0,-1 0,0 0,1 0,-1 0,1 0,-1 0,0 0,1 0,-1 0,1 0,-1-1,0 1,1 0,-1 0,0-1,1 1,-1 0,0 0,1-1,-1 1,0 0,0-1,1 1,-1 0,0-1,10-25,-2-45,-1-3,-6 67,0 1,1 0,0 0,0 0,0 0,1 0,-1 1,7-10,-9 15,0 0,1-1,-1 1,0 0,0 0,0-1,1 1,-1 0,0 0,0-1,0 1,1 0,-1 0,0 0,0-1,1 1,-1 0,0 0,1 0,-1 0,0 0,1 0,-1 0,0 0,1 0,-1 0,0 0,1 0,-1 0,0 0,0 0,1 0,-1 0,1 0,5 10,0 19,-2 0,-2 0,-1 0,-1 0,-8 54,1-66,7-17,0 0,-1 0,1 0,0 0,-1 0,1 0,0 0,0-1,-1 1,1 0,0 0,0 0,-1 0,1-1,0 1,0 0,0 0,-1 0,1-1,0 1,0 0,0 0,0-1,-1 1,1 0,0-1,0 1,0 0,0 0,0-1,0 1,0-1,-6-38,6 29,0 0,1 0,1 0,0 0,0 0,1 0,0 0,6-11,4-5,25-37,-19 34,-7 0,-14 23,-10 16,5-3,-14 15,-35 46,55-67,0 1,0-1,1 1,-1-1,0 1,0-1,1 1,-1 0,1-1,-1 1,1 0,0 0,0-1,0 1,0 0,0 1,0-2,0 0,1 0,-1 0,1 0,-1 0,0-1,1 1,0 0,-1 0,1 0,-1-1,1 1,0 0,-1-1,1 1,0-1,0 1,0-1,-1 1,1-1,2 1,-1-1,1 1,-1-1,1 1,-1-1,1 0,-1 0,1 0,0 0,-1-1,1 1,-1-1,1 0,-1 1,1-1,-1 0,0 0,0-1,1 1,-1 0,3-3,23-29,-37 59,6-20,1 0,-2-1,1 1,-1 0,-6 7,3-8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4:21.09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960 82,'-3'-2,"0"-1,-1 1,0 0,1-1,-1 2,0-1,0 0,0 1,0 0,0 0,0 0,0 0,-5 0,-4 0,1 1,-1 0,-14 2,-166 21,185-21,1 0,-1 0,1 1,0 0,-1 0,1 0,1 1,-8 5,-24 12,15-11,-15 5,1 2,-59 37,10-3,61-39,2 1,0 2,-31 25,38-26,0 0,1 1,-20 28,29-35,1 1,0 0,1 0,0 0,0 1,1-1,0 1,1 0,-2 18,-1 30,3 1,3-1,10 79,-3-97,2 0,1-1,2 0,2-1,1-1,2 0,1-1,41 55,-45-71,1-1,37 33,-2-2,-41-40,0-1,1 0,1 0,-1-1,1-1,1 0,24 10,101 28,-99-34,39 10,0-3,1-3,1-4,150 2,-81-13,87-4,-102-8,33-2,565 13,-351 3,-190 13,-105-6,18 3,69 4,-138-13,-1 0,1 2,-1 2,34 11,131 53,-13-3,-150-57,0-2,1-2,46 4,373 50,-204-22,546 45,-556-60,194 8,-360-31,133-6,-173-2,-1-1,0-1,-1-2,46-22,18-5,-40 19,1 2,0 3,0 3,105-6,-127 14,-1-2,-1-1,1-2,-1-1,54-23,-45 18,45-8,-51 14,-2-1,51-20,-48 14,1 2,0 1,1 3,50-6,-59 9,-1-2,40-15,-37 11,54-11,63-12,-49 9,-27 8,-35 7,82-11,-114 22,206-27,-123 13,-58 10,0-1,-1-2,0-1,-1-1,31-14,-2 0,-46 19,0-1,0 0,-1-1,18-11,51-34,-49 33,-2-2,38-30,-26 13,15-12,90-97,-143 138,1 0,-1 0,-1 0,0-1,0 0,0 0,-1 0,2-10,12-79,-16 89,4-32,-2-1,-2-46,-2 81,0 1,0 0,-1-1,0 1,0 0,0 0,-1 0,0 0,0 0,0 1,-1-1,0 1,0 0,0 0,-1 1,1-1,-1 1,0 0,-1 0,1 0,-10-4,-11-5,-2 0,0 2,-42-11,26 8,-2-1,-5-3,-1 2,-103-17,129 28,-50-14,52 11,0 2,-37-5,-278 6,184 8,-999-3,968-16,116 7,-65-16,26 2,-21-4,-20-3,-164-1,274 26,-64-15,66 11,-1 2,-39-3,-333 8,203 4,-580-2,600 13,35 0,121-10,1 1,-51 14,-30 5,40-11,-86 25,97-21,-4-1,0-3,-1-2,-125 1,-364-13,521 0,-1-2,1-2,-57-15,26 4,-58-20,77 22,-58-12,68 18,0-2,-52-22,1-1,53 26,-1 0,-1 3,1 0,-1 3,-46 1,-55-4,-476-11,421 17,169-1,0 0,0 2,0 1,-33 7,23 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4:26.73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188 194,'0'-20,"-1"7,1-1,1 1,0-1,1 1,3-15,-4 24,1 1,-1-1,1 0,0 0,0 1,0-1,1 1,-1 0,1 0,0 0,0 0,0 0,0 1,0-1,1 1,-1 0,1 0,-1 0,1 0,0 1,4-2,14-2,0 1,0 1,0 0,0 2,1 1,-1 1,23 3,-43-4,0 0,0 0,1 1,-1-1,0 1,0-1,0 1,0-1,0 1,0 0,0 0,0 0,0 0,0 1,0-1,0 0,-1 1,1-1,-1 1,3 3,-3-3,0 0,-1 0,1 0,-1 1,0-1,1 0,-1 0,0 0,0 0,0 1,-1-1,1 0,-1 0,1 0,-1 0,1 0,-3 3,-2 5,0 1,-2-1,1 0,-1-1,-1 1,-11 11,-124 116,-93 95,230-225,-1 0,1 0,1 0,-1 1,1-1,1 2,-1-1,2 0,-1 1,1 0,0-1,1 1,0 1,0-1,1 0,0 0,1 0,0 1,0-1,4 19,-3-24,1 0,0 0,0 0,0-1,0 1,1 0,0-1,-1 0,1 0,0 1,1-2,-1 1,0 0,1-1,0 1,0-1,-1 0,1 0,0-1,1 1,-1-1,0 0,0 0,0 0,5 0,16 2,-1-2,0 0,32-3,-34 1,1 0,-1-2,1 0,-1-1,0-1,0-1,-1-1,0 0,0-2,-1-1,0 0,0-2,-1 0,-1-1,25-23,113-115,-127 122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4:32.15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78 0,'0'5,"0"10,0 7,0 4,-8-1,-4-6,-4-6,1-10,3-14,3-10,4-6,6 2,4 10,1 15,-1 14,-6 12,-2 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4:50.98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509 218,'-12'0,"-1"1,1 1,0 0,0 0,0 2,1-1,-1 1,1 1,0 0,0 1,0 0,1 0,-11 9,-10 11,1 1,-41 50,41-43,5-8,2 2,1 1,-25 44,38-57,1 1,1 0,0 0,1 0,1 0,1 1,0 0,-1 30,2 11,3 0,2 1,3-1,2 0,3-1,24 77,-29-117,1 0,1-1,0 0,1 0,1-1,0 0,2 0,0-1,13 14,156 145,-153-154,0-2,1 0,0-2,2-1,52 19,44 24,-57-20,-27-14,0-1,2-2,60 19,119 16,-42-13,-88-17,-27-5,1-4,1-2,101 8,274 27,-198-17,180-14,-179-14,-11 16,16 2,863-15,-690-11,6000 3,-6350 0,0-4,-1-2,117-27,968-306,-940 278,51-18,-178 50,41-17,-115 39,0-1,-1-1,0 0,-1-2,24-19,165-190,-196 211,-1 0,-1 0,0 0,0-1,0 0,-2-1,1 1,-1-1,-1 0,0 0,0 0,-1 0,0 0,-1-1,-1 1,-1-22,-6-348,4 342,-1 0,-2 1,-2 0,-20-58,27 93,-29-88,-12-45,40 124,-27-95,25 96,-1 0,0 0,0 0,-1 0,0 1,-1 0,-8-9,11 15,0 0,0 1,-1 0,1 0,-1 0,0 0,1 1,-1 0,-1 0,1 0,0 0,0 1,-11-1,-7 0,1 1,-26 1,2 1,-18-5,-69-15,-29-2,15 10,-220-8,-806 20,1148 0,0 1,-1 1,-44 11,-70 31,-18 4,85-28,-98 42,-16 6,146-56,0-2,-1-1,-81 8,-26-6,-24 0,123-8,-89 18,-3 0,-289-15,246-9,-578 2,732-2,1-1,0-2,-44-11,38 7,-63-7,-13 3,-45-2,88 10,0-3,-75-19,85 15,-33-10,57 12,0 2,-58-6,-76-11,69 7,-49-7,-102-13,185 32,-194-14,192 15,-83-17,83 10,-83-3,126 13,0-2,0 0,-43-14,35 9,4 2,-1 2,1 1,-36-1,-93 7,62 1,-118-5,-165 5,248 10,-35 1,134-11,0 1,-62 15,58-10,-66 7,-119 14,198-26,-214 25,147-20,-376 1,285-12,-1610 2,1753 2,1 2,0 1,-36 11,30-6,-75 7,-120-16,140-2,62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4:57.097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55 0,'-2'35,"-1"0,-2-1,-11 39,6-31,-5 62,11 241,7-180,-3-126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9:05:11.53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21 1,'-4'0,"-2"9,0 7,2 10,5 1,7-8,3-13,-1-16,-2-7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9A4EC1-669C-4DF1-9796-3C87CF9B6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E98F236-D034-4FD2-BED0-07B09DFEA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F16B40-89D1-4028-B027-C8B959577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6D6580A-4AEC-44ED-814D-9BD57BEA3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5C404E-AA35-4702-8415-504F7D58B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6926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AE9686-32B7-471A-BB52-550EA0F4B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83F5AC5-BB48-4628-9F06-FEE509B64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2AED996-A4A2-4D47-A1A2-6834BD900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B305C33-EC5C-4E90-97EC-47828AE04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09037E6-7D94-43FE-A5CC-811D1AFB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962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649B1DED-D79D-4ACF-9A18-30C863453F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E89DEA8-9769-4938-A4E4-610DD0606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932AAE6-2A7E-48A3-955A-E69E82E2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367F644-D08D-45FC-9623-52E909F8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F683478-9E57-4D20-8C55-0DD16900D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306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E837D2-C3D2-430D-A142-80DD504B4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5077535-55B9-4166-B323-89A131744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EC832FE-7512-445D-9C70-DA182DA03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B2A998C-667B-433E-A27D-71876B3B0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1A6488D-9839-46C5-92AA-7D29CE894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780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C3688A-BF5F-466B-9618-3947DB212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6F323B3-45FC-45D3-843D-C070FB017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728E24-10C6-4762-9B3B-A756BEC94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54EA165-AD43-4F15-8E19-D1EE32A6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FE04784-C143-45A1-976D-4FEA1D198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1897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ABFFAB-6A6B-4E40-BA4A-1EAF0B59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56A47E-58EE-4D4E-994F-3796FF41C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4A42BFB-6715-42EC-84C0-7C5458C7D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EB26B5C-582B-4E39-AECF-6CC029BD9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7BC463E-4F6A-496C-8B39-39A30FDC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2F9D32D-A194-47DB-BF62-3BA05DE3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122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848C17-B687-4993-9308-020303EA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644015A-8EB1-4F85-B5AA-F9ECA110B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0FA7D9D-620B-4145-B137-8F8BCDE5B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17982A5C-DB40-408E-A59E-F49BB84AA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76829FA-C674-417F-B40C-240D04F07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80E2C666-FAB8-4165-9DFD-779F2422F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14AD067-43FB-41EF-A491-F476C47A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3FAA5571-0470-4DCB-ABAC-332883402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6787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F537E4-39AC-4F85-A946-73A8D91D2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9EF6BDC-5537-48EF-833B-45A35034E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3EB69B5-9E24-47C2-A1F9-B83F3E91B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C611C4FD-1AF9-41F5-803E-65D66450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2916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EFEC9278-0035-4208-8BCD-B43E04BD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55B549B-2A92-482B-8015-B4F8696D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C3A03F2-CA4D-462C-AEB3-BBA7C705D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369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4BBBB6-858C-4662-B089-0FFD86867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C28ADE4-BF8A-4912-AA56-CD2265CA7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C08EF5F-D86B-4663-A571-DC291FFC8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B1BFA32-30B2-4C45-91B9-B6C444FB0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EF0BF78-B18F-481A-8EEF-CA03E3525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EC763F3-C458-46E9-A787-5E9F471F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920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04CCE3-058C-449F-971E-8D6F0B580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0D0EA63-0DF9-429E-9787-C866A0AA9F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FE8E267-7B95-449F-BA67-0A60EC3DD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C50927E-F886-4C68-8F41-2EE073EC3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8AD10C1-7DDD-4CA7-91BA-7221D912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87D7DDB-6894-471C-B3C4-09138C18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1360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CE41DFC-8835-429D-B7F9-59C6E10B1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30CB86C-9E92-4446-BDAD-8255420D3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38F623C-79BB-4E91-942D-BDD2CA8A7B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F04FE-CC52-464F-8ACE-F05DAD55A459}" type="datetimeFigureOut">
              <a:rPr lang="sl-SI" smtClean="0"/>
              <a:t>23. 12. 2024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E4F6004-D9DF-475B-8F83-6D29A1DC2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2E705A5-4F25-47AB-A050-3311C6FDF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F9A15-45CD-4DAD-B03D-3F8FF918CD0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497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image" Target="../media/image7.png"/><Relationship Id="rId18" Type="http://schemas.openxmlformats.org/officeDocument/2006/relationships/customXml" Target="../ink/ink10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7.xml"/><Relationship Id="rId17" Type="http://schemas.openxmlformats.org/officeDocument/2006/relationships/image" Target="../media/image9.png"/><Relationship Id="rId2" Type="http://schemas.openxmlformats.org/officeDocument/2006/relationships/customXml" Target="../ink/ink2.xml"/><Relationship Id="rId16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customXml" Target="../ink/ink6.xml"/><Relationship Id="rId19" Type="http://schemas.openxmlformats.org/officeDocument/2006/relationships/image" Target="../media/image10.png"/><Relationship Id="rId4" Type="http://schemas.openxmlformats.org/officeDocument/2006/relationships/customXml" Target="../ink/ink3.xml"/><Relationship Id="rId9" Type="http://schemas.openxmlformats.org/officeDocument/2006/relationships/image" Target="../media/image5.png"/><Relationship Id="rId14" Type="http://schemas.openxmlformats.org/officeDocument/2006/relationships/customXml" Target="../ink/ink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0B6389-F768-4803-9551-58DBDB5D0E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Slovenščina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E3CB674-EFDF-4789-9296-00015F51C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725" y="3381375"/>
            <a:ext cx="9144000" cy="1655762"/>
          </a:xfrm>
        </p:spPr>
        <p:txBody>
          <a:bodyPr/>
          <a:lstStyle/>
          <a:p>
            <a:r>
              <a:rPr lang="sl-SI" dirty="0"/>
              <a:t>                (je lepa)</a:t>
            </a:r>
          </a:p>
        </p:txBody>
      </p:sp>
    </p:spTree>
    <p:extLst>
      <p:ext uri="{BB962C8B-B14F-4D97-AF65-F5344CB8AC3E}">
        <p14:creationId xmlns:p14="http://schemas.microsoft.com/office/powerpoint/2010/main" val="1810445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954DC8-F86C-4889-83C9-0470FD2BC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Pravopisno težje besede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E1C0CFD-D531-4E0C-9933-F893A3D75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97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/>
              <a:t>polž                            čevelj                        učitelj         </a:t>
            </a:r>
          </a:p>
          <a:p>
            <a:pPr marL="0" indent="0">
              <a:buNone/>
            </a:pPr>
            <a:r>
              <a:rPr lang="sl-SI" dirty="0"/>
              <a:t>storž                          metulj                           čmrlj</a:t>
            </a:r>
          </a:p>
          <a:p>
            <a:pPr marL="0" indent="0">
              <a:buNone/>
            </a:pPr>
            <a:r>
              <a:rPr lang="sl-SI" dirty="0"/>
              <a:t>kostanj                     ravnatelj                      poljub</a:t>
            </a:r>
          </a:p>
          <a:p>
            <a:pPr marL="0" indent="0">
              <a:buNone/>
            </a:pPr>
            <a:r>
              <a:rPr lang="sl-SI" dirty="0"/>
              <a:t>želod                         domišljija                    bršljan</a:t>
            </a:r>
          </a:p>
          <a:p>
            <a:pPr marL="0" indent="0">
              <a:buNone/>
            </a:pPr>
            <a:r>
              <a:rPr lang="sl-SI" dirty="0"/>
              <a:t>robček                        čoln                               pomol   </a:t>
            </a:r>
          </a:p>
          <a:p>
            <a:pPr marL="0" indent="0">
              <a:buNone/>
            </a:pPr>
            <a:r>
              <a:rPr lang="sl-SI" dirty="0"/>
              <a:t>sladkor                      Ljubljana                     golob</a:t>
            </a:r>
          </a:p>
          <a:p>
            <a:pPr marL="0" indent="0">
              <a:buNone/>
            </a:pPr>
            <a:r>
              <a:rPr lang="sl-SI" dirty="0"/>
              <a:t>glasba                        hrbtenica                        jež</a:t>
            </a:r>
          </a:p>
          <a:p>
            <a:pPr marL="0" indent="0">
              <a:buNone/>
            </a:pPr>
            <a:r>
              <a:rPr lang="sl-SI" dirty="0"/>
              <a:t>risba                             gospod                      vrabček </a:t>
            </a:r>
          </a:p>
          <a:p>
            <a:endParaRPr lang="sl-S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Rokopis 5">
                <a:extLst>
                  <a:ext uri="{FF2B5EF4-FFF2-40B4-BE49-F238E27FC236}">
                    <a16:creationId xmlns:a16="http://schemas.microsoft.com/office/drawing/2014/main" id="{B8CBC608-5FB9-4433-A80B-A8AFA11A188F}"/>
                  </a:ext>
                </a:extLst>
              </p14:cNvPr>
              <p14:cNvContentPartPr/>
              <p14:nvPr/>
            </p14:nvContentPartPr>
            <p14:xfrm>
              <a:off x="446145" y="1275825"/>
              <a:ext cx="8728920" cy="4631040"/>
            </p14:xfrm>
          </p:contentPart>
        </mc:Choice>
        <mc:Fallback xmlns="">
          <p:pic>
            <p:nvPicPr>
              <p:cNvPr id="6" name="Rokopis 5">
                <a:extLst>
                  <a:ext uri="{FF2B5EF4-FFF2-40B4-BE49-F238E27FC236}">
                    <a16:creationId xmlns:a16="http://schemas.microsoft.com/office/drawing/2014/main" id="{B8CBC608-5FB9-4433-A80B-A8AFA11A188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7505" y="1266825"/>
                <a:ext cx="8746560" cy="4648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4287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BF2312-E18D-42CF-90FA-AB9518951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Končno ločilo pri povedi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2DC65E1-97DB-42E5-A16E-0407499EC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Na koncu pripovedne povedi postavimo piko.</a:t>
            </a:r>
          </a:p>
          <a:p>
            <a:pPr marL="0" indent="0">
              <a:buNone/>
            </a:pPr>
            <a:r>
              <a:rPr lang="sl-SI" dirty="0"/>
              <a:t>Primer: </a:t>
            </a:r>
            <a:r>
              <a:rPr lang="sl-SI" dirty="0">
                <a:solidFill>
                  <a:srgbClr val="FF0000"/>
                </a:solidFill>
              </a:rPr>
              <a:t>V petek dopoldne se bo zadrževala gosta megla. </a:t>
            </a:r>
          </a:p>
          <a:p>
            <a:r>
              <a:rPr lang="sl-SI" dirty="0"/>
              <a:t>Na koncu vprašalne povedi je vprašaj. </a:t>
            </a:r>
          </a:p>
          <a:p>
            <a:pPr marL="0" indent="0">
              <a:buNone/>
            </a:pPr>
            <a:r>
              <a:rPr lang="sl-SI" dirty="0"/>
              <a:t>Primer: </a:t>
            </a:r>
            <a:r>
              <a:rPr lang="sl-SI" dirty="0">
                <a:solidFill>
                  <a:srgbClr val="00B050"/>
                </a:solidFill>
              </a:rPr>
              <a:t>Kakšno vreme bo jutri?</a:t>
            </a:r>
          </a:p>
          <a:p>
            <a:r>
              <a:rPr lang="sl-SI" dirty="0"/>
              <a:t>Na kocu vzklične povedi je klicaj. </a:t>
            </a:r>
          </a:p>
          <a:p>
            <a:pPr marL="0" indent="0">
              <a:buNone/>
            </a:pPr>
            <a:r>
              <a:rPr lang="sl-SI" dirty="0"/>
              <a:t>Primer: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Juhu, popoldne bo začelo snežiti!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Rokopis 3">
                <a:extLst>
                  <a:ext uri="{FF2B5EF4-FFF2-40B4-BE49-F238E27FC236}">
                    <a16:creationId xmlns:a16="http://schemas.microsoft.com/office/drawing/2014/main" id="{12FFA840-1A3A-4E97-83E0-70275480563D}"/>
                  </a:ext>
                </a:extLst>
              </p14:cNvPr>
              <p14:cNvContentPartPr/>
              <p14:nvPr/>
            </p14:nvContentPartPr>
            <p14:xfrm>
              <a:off x="6912825" y="1569585"/>
              <a:ext cx="1277640" cy="726480"/>
            </p14:xfrm>
          </p:contentPart>
        </mc:Choice>
        <mc:Fallback xmlns="">
          <p:pic>
            <p:nvPicPr>
              <p:cNvPr id="4" name="Rokopis 3">
                <a:extLst>
                  <a:ext uri="{FF2B5EF4-FFF2-40B4-BE49-F238E27FC236}">
                    <a16:creationId xmlns:a16="http://schemas.microsoft.com/office/drawing/2014/main" id="{12FFA840-1A3A-4E97-83E0-70275480563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03825" y="1560945"/>
                <a:ext cx="1295280" cy="74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Rokopis 8">
                <a:extLst>
                  <a:ext uri="{FF2B5EF4-FFF2-40B4-BE49-F238E27FC236}">
                    <a16:creationId xmlns:a16="http://schemas.microsoft.com/office/drawing/2014/main" id="{CE85E385-AEE5-4235-B90E-557DC3EC243E}"/>
                  </a:ext>
                </a:extLst>
              </p14:cNvPr>
              <p14:cNvContentPartPr/>
              <p14:nvPr/>
            </p14:nvContentPartPr>
            <p14:xfrm>
              <a:off x="8525625" y="2069625"/>
              <a:ext cx="104040" cy="121680"/>
            </p14:xfrm>
          </p:contentPart>
        </mc:Choice>
        <mc:Fallback xmlns="">
          <p:pic>
            <p:nvPicPr>
              <p:cNvPr id="9" name="Rokopis 8">
                <a:extLst>
                  <a:ext uri="{FF2B5EF4-FFF2-40B4-BE49-F238E27FC236}">
                    <a16:creationId xmlns:a16="http://schemas.microsoft.com/office/drawing/2014/main" id="{CE85E385-AEE5-4235-B90E-557DC3EC243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516625" y="2060985"/>
                <a:ext cx="121680" cy="1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Rokopis 9">
                <a:extLst>
                  <a:ext uri="{FF2B5EF4-FFF2-40B4-BE49-F238E27FC236}">
                    <a16:creationId xmlns:a16="http://schemas.microsoft.com/office/drawing/2014/main" id="{6F9CF7B9-D3A8-4D93-96F4-36FFC0B55DC7}"/>
                  </a:ext>
                </a:extLst>
              </p14:cNvPr>
              <p14:cNvContentPartPr/>
              <p14:nvPr/>
            </p14:nvContentPartPr>
            <p14:xfrm>
              <a:off x="2054625" y="3266265"/>
              <a:ext cx="3689640" cy="754560"/>
            </p14:xfrm>
          </p:contentPart>
        </mc:Choice>
        <mc:Fallback xmlns="">
          <p:pic>
            <p:nvPicPr>
              <p:cNvPr id="10" name="Rokopis 9">
                <a:extLst>
                  <a:ext uri="{FF2B5EF4-FFF2-40B4-BE49-F238E27FC236}">
                    <a16:creationId xmlns:a16="http://schemas.microsoft.com/office/drawing/2014/main" id="{6F9CF7B9-D3A8-4D93-96F4-36FFC0B55DC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45625" y="3257625"/>
                <a:ext cx="3707280" cy="77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Rokopis 10">
                <a:extLst>
                  <a:ext uri="{FF2B5EF4-FFF2-40B4-BE49-F238E27FC236}">
                    <a16:creationId xmlns:a16="http://schemas.microsoft.com/office/drawing/2014/main" id="{C5B56CC1-BC89-44F5-B983-046CC8B27A87}"/>
                  </a:ext>
                </a:extLst>
              </p14:cNvPr>
              <p14:cNvContentPartPr/>
              <p14:nvPr/>
            </p14:nvContentPartPr>
            <p14:xfrm>
              <a:off x="5980785" y="3320985"/>
              <a:ext cx="276120" cy="283320"/>
            </p14:xfrm>
          </p:contentPart>
        </mc:Choice>
        <mc:Fallback xmlns="">
          <p:pic>
            <p:nvPicPr>
              <p:cNvPr id="11" name="Rokopis 10">
                <a:extLst>
                  <a:ext uri="{FF2B5EF4-FFF2-40B4-BE49-F238E27FC236}">
                    <a16:creationId xmlns:a16="http://schemas.microsoft.com/office/drawing/2014/main" id="{C5B56CC1-BC89-44F5-B983-046CC8B27A8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972145" y="3311985"/>
                <a:ext cx="293760" cy="30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Rokopis 11">
                <a:extLst>
                  <a:ext uri="{FF2B5EF4-FFF2-40B4-BE49-F238E27FC236}">
                    <a16:creationId xmlns:a16="http://schemas.microsoft.com/office/drawing/2014/main" id="{9E68FC57-7B45-489B-8771-2B015E0D4DDB}"/>
                  </a:ext>
                </a:extLst>
              </p14:cNvPr>
              <p14:cNvContentPartPr/>
              <p14:nvPr/>
            </p14:nvContentPartPr>
            <p14:xfrm>
              <a:off x="6039105" y="3657585"/>
              <a:ext cx="28440" cy="46440"/>
            </p14:xfrm>
          </p:contentPart>
        </mc:Choice>
        <mc:Fallback xmlns="">
          <p:pic>
            <p:nvPicPr>
              <p:cNvPr id="12" name="Rokopis 11">
                <a:extLst>
                  <a:ext uri="{FF2B5EF4-FFF2-40B4-BE49-F238E27FC236}">
                    <a16:creationId xmlns:a16="http://schemas.microsoft.com/office/drawing/2014/main" id="{9E68FC57-7B45-489B-8771-2B015E0D4DD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030465" y="3648585"/>
                <a:ext cx="46080" cy="6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3" name="Rokopis 12">
                <a:extLst>
                  <a:ext uri="{FF2B5EF4-FFF2-40B4-BE49-F238E27FC236}">
                    <a16:creationId xmlns:a16="http://schemas.microsoft.com/office/drawing/2014/main" id="{FAA5B12D-028F-4774-9491-0E115D866108}"/>
                  </a:ext>
                </a:extLst>
              </p14:cNvPr>
              <p14:cNvContentPartPr/>
              <p14:nvPr/>
            </p14:nvContentPartPr>
            <p14:xfrm>
              <a:off x="1979025" y="4312785"/>
              <a:ext cx="5158440" cy="831960"/>
            </p14:xfrm>
          </p:contentPart>
        </mc:Choice>
        <mc:Fallback xmlns="">
          <p:pic>
            <p:nvPicPr>
              <p:cNvPr id="13" name="Rokopis 12">
                <a:extLst>
                  <a:ext uri="{FF2B5EF4-FFF2-40B4-BE49-F238E27FC236}">
                    <a16:creationId xmlns:a16="http://schemas.microsoft.com/office/drawing/2014/main" id="{FAA5B12D-028F-4774-9491-0E115D86610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970385" y="4303785"/>
                <a:ext cx="5176080" cy="84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" name="Rokopis 13">
                <a:extLst>
                  <a:ext uri="{FF2B5EF4-FFF2-40B4-BE49-F238E27FC236}">
                    <a16:creationId xmlns:a16="http://schemas.microsoft.com/office/drawing/2014/main" id="{E7EBDE71-B316-4C60-9629-8DA36AF9A44E}"/>
                  </a:ext>
                </a:extLst>
              </p14:cNvPr>
              <p14:cNvContentPartPr/>
              <p14:nvPr/>
            </p14:nvContentPartPr>
            <p14:xfrm>
              <a:off x="7704825" y="4476585"/>
              <a:ext cx="20160" cy="314280"/>
            </p14:xfrm>
          </p:contentPart>
        </mc:Choice>
        <mc:Fallback xmlns="">
          <p:pic>
            <p:nvPicPr>
              <p:cNvPr id="14" name="Rokopis 13">
                <a:extLst>
                  <a:ext uri="{FF2B5EF4-FFF2-40B4-BE49-F238E27FC236}">
                    <a16:creationId xmlns:a16="http://schemas.microsoft.com/office/drawing/2014/main" id="{E7EBDE71-B316-4C60-9629-8DA36AF9A44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695825" y="4467585"/>
                <a:ext cx="37800" cy="33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6" name="Rokopis 15">
                <a:extLst>
                  <a:ext uri="{FF2B5EF4-FFF2-40B4-BE49-F238E27FC236}">
                    <a16:creationId xmlns:a16="http://schemas.microsoft.com/office/drawing/2014/main" id="{B748170D-D415-4237-BF8C-C4AA41D37BF6}"/>
                  </a:ext>
                </a:extLst>
              </p14:cNvPr>
              <p14:cNvContentPartPr/>
              <p14:nvPr/>
            </p14:nvContentPartPr>
            <p14:xfrm>
              <a:off x="7688625" y="4914705"/>
              <a:ext cx="14040" cy="37440"/>
            </p14:xfrm>
          </p:contentPart>
        </mc:Choice>
        <mc:Fallback xmlns="">
          <p:pic>
            <p:nvPicPr>
              <p:cNvPr id="16" name="Rokopis 15">
                <a:extLst>
                  <a:ext uri="{FF2B5EF4-FFF2-40B4-BE49-F238E27FC236}">
                    <a16:creationId xmlns:a16="http://schemas.microsoft.com/office/drawing/2014/main" id="{B748170D-D415-4237-BF8C-C4AA41D37BF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679985" y="4906065"/>
                <a:ext cx="31680" cy="5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Rokopis 16">
                <a:extLst>
                  <a:ext uri="{FF2B5EF4-FFF2-40B4-BE49-F238E27FC236}">
                    <a16:creationId xmlns:a16="http://schemas.microsoft.com/office/drawing/2014/main" id="{8259577F-598B-469C-9A70-96CCDA4A0791}"/>
                  </a:ext>
                </a:extLst>
              </p14:cNvPr>
              <p14:cNvContentPartPr/>
              <p14:nvPr/>
            </p14:nvContentPartPr>
            <p14:xfrm>
              <a:off x="8591145" y="2085825"/>
              <a:ext cx="360" cy="360"/>
            </p14:xfrm>
          </p:contentPart>
        </mc:Choice>
        <mc:Fallback xmlns="">
          <p:pic>
            <p:nvPicPr>
              <p:cNvPr id="17" name="Rokopis 16">
                <a:extLst>
                  <a:ext uri="{FF2B5EF4-FFF2-40B4-BE49-F238E27FC236}">
                    <a16:creationId xmlns:a16="http://schemas.microsoft.com/office/drawing/2014/main" id="{8259577F-598B-469C-9A70-96CCDA4A0791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582505" y="2076825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30751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9D8F90-92BC-4FC7-B797-1DABEC2E8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Velika začetnica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AB00BFE-1700-4EF9-B557-566E46A24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/>
              <a:t>začetek povedi</a:t>
            </a:r>
          </a:p>
          <a:p>
            <a:r>
              <a:rPr lang="sl-SI" dirty="0"/>
              <a:t>imena oseb in živali</a:t>
            </a:r>
          </a:p>
          <a:p>
            <a:r>
              <a:rPr lang="sl-SI" dirty="0"/>
              <a:t>priimki</a:t>
            </a:r>
          </a:p>
          <a:p>
            <a:r>
              <a:rPr lang="sl-SI" dirty="0"/>
              <a:t>krajevna imena</a:t>
            </a:r>
          </a:p>
          <a:p>
            <a:r>
              <a:rPr lang="sl-SI" dirty="0"/>
              <a:t>imena držav</a:t>
            </a:r>
          </a:p>
          <a:p>
            <a:r>
              <a:rPr lang="sl-SI" dirty="0"/>
              <a:t>imena voda</a:t>
            </a:r>
          </a:p>
          <a:p>
            <a:r>
              <a:rPr lang="sl-SI" dirty="0"/>
              <a:t>Imena vzpetin</a:t>
            </a:r>
          </a:p>
          <a:p>
            <a:endParaRPr lang="sl-SI" dirty="0"/>
          </a:p>
          <a:p>
            <a:pPr marL="0" indent="0">
              <a:buNone/>
            </a:pPr>
            <a:r>
              <a:rPr lang="sl-SI" dirty="0"/>
              <a:t>Primeri: </a:t>
            </a:r>
            <a:r>
              <a:rPr lang="sl-SI" i="1" dirty="0"/>
              <a:t>Doma me je pričakal moj kuža </a:t>
            </a:r>
            <a:r>
              <a:rPr lang="sl-SI" i="1" dirty="0" err="1"/>
              <a:t>Reks</a:t>
            </a:r>
            <a:r>
              <a:rPr lang="sl-SI" i="1" dirty="0"/>
              <a:t>. Moja mami Milena se vozi v službo v Kranj. </a:t>
            </a:r>
          </a:p>
          <a:p>
            <a:pPr marL="0" indent="0">
              <a:buNone/>
            </a:pPr>
            <a:r>
              <a:rPr lang="sl-SI" i="1" dirty="0"/>
              <a:t>Prijateljeva sošolka Nina Torkar živi blizu reke Save. Drugo leto se bo preselila v Nemčijo.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5753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8DD695-A481-435F-B511-1628696A3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Glasno branje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67CD74C-3635-4572-8F0E-C46EBE754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Naglas preberi sestavek  sošolcu. Lahko mu pošlješ zvočni posnetek ali pa mu prebereš preko telefona.</a:t>
            </a:r>
          </a:p>
          <a:p>
            <a:pPr marL="0" indent="0">
              <a:buNone/>
            </a:pPr>
            <a:r>
              <a:rPr lang="sl-SI" dirty="0"/>
              <a:t>Nato vlogi zamenjata. Drug drugega ocenita po naslednjih kriterijih:</a:t>
            </a:r>
          </a:p>
          <a:p>
            <a:pPr marL="0" indent="0">
              <a:buNone/>
            </a:pPr>
            <a:r>
              <a:rPr lang="sl-SI" dirty="0"/>
              <a:t> Pri vsaki točki lahko sošolec doseže največ tri točke. Točke na koncu seštej. </a:t>
            </a:r>
          </a:p>
          <a:p>
            <a:pPr marL="514350" indent="-514350">
              <a:buAutoNum type="arabicPeriod"/>
            </a:pPr>
            <a:r>
              <a:rPr lang="sl-SI" b="1" dirty="0"/>
              <a:t>Branje je tekoče.                                </a:t>
            </a:r>
            <a:r>
              <a:rPr lang="sl-SI" dirty="0"/>
              <a:t>1 točka 2 točki  3 točke</a:t>
            </a:r>
          </a:p>
          <a:p>
            <a:pPr marL="514350" indent="-514350">
              <a:buAutoNum type="arabicPeriod"/>
            </a:pPr>
            <a:r>
              <a:rPr lang="sl-SI" b="1" dirty="0"/>
              <a:t>Besede so razumljive.                       </a:t>
            </a:r>
            <a:r>
              <a:rPr lang="sl-SI" dirty="0"/>
              <a:t>1 točka 2 točki 3 točke</a:t>
            </a:r>
          </a:p>
          <a:p>
            <a:pPr marL="514350" indent="-514350">
              <a:buAutoNum type="arabicPeriod"/>
            </a:pPr>
            <a:r>
              <a:rPr lang="sl-SI" b="1" dirty="0"/>
              <a:t>Bralec upošteva končna ločila.        </a:t>
            </a:r>
            <a:r>
              <a:rPr lang="sl-SI" dirty="0"/>
              <a:t>1 točka 2 točki 3 točke</a:t>
            </a:r>
          </a:p>
          <a:p>
            <a:pPr marL="514350" indent="-514350">
              <a:buAutoNum type="arabicPeriod"/>
            </a:pPr>
            <a:r>
              <a:rPr lang="sl-SI" b="1" dirty="0"/>
              <a:t>Bralec bere z ustrezno jakostjo.      </a:t>
            </a:r>
            <a:r>
              <a:rPr lang="sl-SI" dirty="0"/>
              <a:t>1 točka 2 točki 3 točke</a:t>
            </a:r>
          </a:p>
        </p:txBody>
      </p:sp>
    </p:spTree>
    <p:extLst>
      <p:ext uri="{BB962C8B-B14F-4D97-AF65-F5344CB8AC3E}">
        <p14:creationId xmlns:p14="http://schemas.microsoft.com/office/powerpoint/2010/main" val="122149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50E39B-7DB5-4CE0-AB36-168327620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Besedilo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4C6F57D-965A-4BDB-AF6B-04F4AD09E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Sosedov sin Janko že osem  let živi v Nemčiji. Sprva je tam živel le začasno, ker se je udeležil študijske izmenjave. Proti koncu študija se je zaljubil v dekle iz Berlina. Čez slabi dve leti se je z njo poročil. Skupaj sta zaživela v najetem stanovanju v predmestju tega velemesta. Mlademu paru se je najprej rodila deklica Hana in čez dobro leto se je pridružil še deček Maks. Otroka razumeta slovensko in nemško. Janko se z njima pogovarja slovensko,  njegova žena pa nemško. Večkrat so že obiskali Jankovo  rojstno mesto Celje v Sloveniji. Tam živita tudi otrokova dedek in babica. Otroka spoznavata običaje in navade v Sloveniji. Všeč jima je tudi slovenska hrana. Še posebej sta navdušena nad ajdovimi žganci z ocvirki.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40635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3698</TotalTime>
  <Words>367</Words>
  <Application>Microsoft Office PowerPoint</Application>
  <PresentationFormat>Širokozaslonsko</PresentationFormat>
  <Paragraphs>39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Slovenščina</vt:lpstr>
      <vt:lpstr>Pravopisno težje besede</vt:lpstr>
      <vt:lpstr>Končno ločilo pri povedi </vt:lpstr>
      <vt:lpstr>Velika začetnica</vt:lpstr>
      <vt:lpstr>Glasno branje</vt:lpstr>
      <vt:lpstr>Besedilo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Slovenščina</dc:title>
  <dc:creator>Damjana Oblak</dc:creator>
  <cp:lastModifiedBy>Damjana Oblak</cp:lastModifiedBy>
  <cp:revision>10</cp:revision>
  <dcterms:created xsi:type="dcterms:W3CDTF">2024-12-11T17:28:39Z</dcterms:created>
  <dcterms:modified xsi:type="dcterms:W3CDTF">2024-12-23T19:40:10Z</dcterms:modified>
</cp:coreProperties>
</file>