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1" r:id="rId2"/>
    <p:sldId id="272" r:id="rId3"/>
    <p:sldId id="273" r:id="rId4"/>
    <p:sldId id="300" r:id="rId5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0" autoAdjust="0"/>
    <p:restoredTop sz="92662" autoAdjust="0"/>
  </p:normalViewPr>
  <p:slideViewPr>
    <p:cSldViewPr showGuides="1">
      <p:cViewPr varScale="1">
        <p:scale>
          <a:sx n="68" d="100"/>
          <a:sy n="68" d="100"/>
        </p:scale>
        <p:origin x="540" y="60"/>
      </p:cViewPr>
      <p:guideLst>
        <p:guide orient="horz" pos="79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354A1-3C5B-4925-9BAE-EDC45893D7A7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88130-BF25-44EC-8923-6F110A8D69E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5717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427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00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104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374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7295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3676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6930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0280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351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008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163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7E3CA-77CB-48A7-8A7C-6D370CE85DC6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D00F3-331D-4B7F-8063-F51BD92C34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46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2"/>
          <p:cNvSpPr/>
          <p:nvPr/>
        </p:nvSpPr>
        <p:spPr>
          <a:xfrm>
            <a:off x="6957" y="1570433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Angela Petek, prof. fiz.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0" y="727191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Fizika</a:t>
            </a:r>
          </a:p>
        </p:txBody>
      </p:sp>
      <p:sp>
        <p:nvSpPr>
          <p:cNvPr id="9" name="Pravokotnik 2"/>
          <p:cNvSpPr/>
          <p:nvPr/>
        </p:nvSpPr>
        <p:spPr>
          <a:xfrm>
            <a:off x="0" y="2296707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angela.petek@ssfkz.si</a:t>
            </a:r>
          </a:p>
        </p:txBody>
      </p:sp>
      <p:sp>
        <p:nvSpPr>
          <p:cNvPr id="5" name="Pravokotnik 2"/>
          <p:cNvSpPr/>
          <p:nvPr/>
        </p:nvSpPr>
        <p:spPr>
          <a:xfrm>
            <a:off x="6957" y="3299910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61 ur + 7 ur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vaj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AutoShape 4" descr="Rezultat iskanja slik za fizi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4282011"/>
            <a:ext cx="5486523" cy="257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2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2598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Pripomočki: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A4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mali karo,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pisalo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svinčnik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geotrikotnik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kalkulator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šestilo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 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Učno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gradivo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fiziko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Spletna učilnica- ključ 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fizika12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Zapiski: 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pomočjo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spletne učilnice, po razlagi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…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 descr="https://rossier.usc.edu/files/2015/06/writing-hands-l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5" b="16394"/>
          <a:stretch/>
        </p:blipFill>
        <p:spPr bwMode="auto">
          <a:xfrm>
            <a:off x="2205037" y="4005064"/>
            <a:ext cx="4733925" cy="270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59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692696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ocenjevanje znanja: 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pisno, 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ustno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vaje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…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meje ocen določene s % (zaokroženo na celo število)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domače naloge - naključno preverjanje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 – str. 3</a:t>
            </a:r>
            <a:endParaRPr lang="en-GB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290" y="3555018"/>
            <a:ext cx="3199420" cy="320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9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404664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Dovoljeni</a:t>
            </a:r>
            <a:r>
              <a:rPr lang="en-GB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pripomočki</a:t>
            </a:r>
            <a:r>
              <a:rPr lang="en-GB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</a:t>
            </a:r>
            <a:r>
              <a:rPr lang="en-GB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pisnem</a:t>
            </a:r>
            <a:r>
              <a:rPr lang="en-GB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ocenjevanju</a:t>
            </a:r>
            <a:r>
              <a:rPr lang="en-GB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457200" indent="-457200" algn="ctr">
              <a:buFontTx/>
              <a:buChar char="-"/>
            </a:pP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kemični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svinčnik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nalivno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pero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endParaRPr lang="sl-SI" sz="3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457200" indent="-457200" algn="ctr">
              <a:buFontTx/>
              <a:buChar char="-"/>
            </a:pP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navadni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svinčnik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grafi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skice</a:t>
            </a:r>
            <a:r>
              <a:rPr lang="en-GB" sz="30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…), </a:t>
            </a:r>
            <a:endParaRPr lang="sl-SI" sz="3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457200" indent="-457200" algn="ctr">
              <a:buFontTx/>
              <a:buChar char="-"/>
            </a:pP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geo-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trikotnik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šestilo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 </a:t>
            </a:r>
            <a:endParaRPr lang="sl-SI" sz="3000" dirty="0" smtClean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457200" indent="-457200" algn="ctr">
              <a:buFontTx/>
              <a:buChar char="-"/>
            </a:pP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žepni</a:t>
            </a:r>
            <a:r>
              <a:rPr lang="en-GB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kalkulator</a:t>
            </a:r>
            <a:endParaRPr lang="en-GB" sz="3000" dirty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3280921" y="3134580"/>
            <a:ext cx="53370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Nedovoljeni</a:t>
            </a:r>
            <a:r>
              <a:rPr lang="en-GB" sz="30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pripomočki</a:t>
            </a:r>
            <a:r>
              <a:rPr lang="en-GB" sz="30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457200" indent="-457200" algn="ctr">
              <a:buFontTx/>
              <a:buChar char="-"/>
            </a:pPr>
            <a:r>
              <a:rPr lang="en-GB" sz="3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navadni</a:t>
            </a:r>
            <a:r>
              <a:rPr lang="en-GB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svinčnik</a:t>
            </a:r>
            <a:r>
              <a:rPr lang="en-GB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marL="457200" indent="-457200" algn="ctr">
              <a:buFontTx/>
              <a:buChar char="-"/>
            </a:pPr>
            <a:r>
              <a:rPr lang="en-GB" sz="3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piši-briši</a:t>
            </a:r>
            <a:r>
              <a:rPr lang="en-GB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pisala</a:t>
            </a:r>
            <a:r>
              <a:rPr lang="en-GB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!!!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274239"/>
            <a:ext cx="2092702" cy="2344009"/>
          </a:xfrm>
          <a:prstGeom prst="rect">
            <a:avLst/>
          </a:prstGeom>
        </p:spPr>
      </p:pic>
      <p:pic>
        <p:nvPicPr>
          <p:cNvPr id="5" name="Picture 2" descr="http://www.cdu.edu.au/sites/default/files/banner-examinfo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465" y="4941168"/>
            <a:ext cx="47339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45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899</TotalTime>
  <Words>119</Words>
  <Application>Microsoft Office PowerPoint</Application>
  <PresentationFormat>Diaprojekcija na zaslonu (4:3)</PresentationFormat>
  <Paragraphs>26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9" baseType="lpstr">
      <vt:lpstr>Arial</vt:lpstr>
      <vt:lpstr>Calibri</vt:lpstr>
      <vt:lpstr>Cambria</vt:lpstr>
      <vt:lpstr>Verdana</vt:lpstr>
      <vt:lpstr>Officeova tema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P3X-439</dc:creator>
  <cp:lastModifiedBy>Angela</cp:lastModifiedBy>
  <cp:revision>286</cp:revision>
  <dcterms:created xsi:type="dcterms:W3CDTF">2015-02-08T17:34:23Z</dcterms:created>
  <dcterms:modified xsi:type="dcterms:W3CDTF">2020-09-03T08:32:44Z</dcterms:modified>
</cp:coreProperties>
</file>