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15" r:id="rId3"/>
    <p:sldId id="320" r:id="rId4"/>
    <p:sldId id="317" r:id="rId5"/>
    <p:sldId id="318" r:id="rId6"/>
    <p:sldId id="319" r:id="rId7"/>
    <p:sldId id="322" r:id="rId8"/>
    <p:sldId id="316" r:id="rId9"/>
    <p:sldId id="314" r:id="rId10"/>
    <p:sldId id="262" r:id="rId11"/>
    <p:sldId id="323" r:id="rId12"/>
    <p:sldId id="264" r:id="rId13"/>
    <p:sldId id="321" r:id="rId14"/>
    <p:sldId id="291" r:id="rId15"/>
    <p:sldId id="265" r:id="rId16"/>
    <p:sldId id="312" r:id="rId17"/>
    <p:sldId id="257" r:id="rId18"/>
    <p:sldId id="258" r:id="rId19"/>
    <p:sldId id="261" r:id="rId20"/>
    <p:sldId id="282" r:id="rId21"/>
    <p:sldId id="267" r:id="rId22"/>
    <p:sldId id="268" r:id="rId23"/>
    <p:sldId id="269" r:id="rId24"/>
    <p:sldId id="270" r:id="rId25"/>
    <p:sldId id="313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309" r:id="rId37"/>
    <p:sldId id="281" r:id="rId38"/>
    <p:sldId id="324" r:id="rId39"/>
    <p:sldId id="283" r:id="rId40"/>
    <p:sldId id="284" r:id="rId41"/>
    <p:sldId id="285" r:id="rId42"/>
  </p:sldIdLst>
  <p:sldSz cx="12192000" cy="6858000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76" autoAdjust="0"/>
  </p:normalViewPr>
  <p:slideViewPr>
    <p:cSldViewPr>
      <p:cViewPr varScale="1">
        <p:scale>
          <a:sx n="92" d="100"/>
          <a:sy n="92" d="100"/>
        </p:scale>
        <p:origin x="44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BBB0A-8838-4F64-AC34-289B459440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E19AD37-C2A5-4B8C-A381-5AB6D0E9AABE}">
      <dgm:prSet phldrT="[besedilo]"/>
      <dgm:spPr/>
      <dgm:t>
        <a:bodyPr/>
        <a:lstStyle/>
        <a:p>
          <a:r>
            <a:rPr lang="sl-SI" dirty="0"/>
            <a:t>CEVI</a:t>
          </a:r>
        </a:p>
      </dgm:t>
    </dgm:pt>
    <dgm:pt modelId="{1233F408-933D-43F0-8A78-F7CED435A928}" type="parTrans" cxnId="{093C5319-5F65-4C30-B75C-FF59AE22ED13}">
      <dgm:prSet/>
      <dgm:spPr/>
      <dgm:t>
        <a:bodyPr/>
        <a:lstStyle/>
        <a:p>
          <a:endParaRPr lang="sl-SI"/>
        </a:p>
      </dgm:t>
    </dgm:pt>
    <dgm:pt modelId="{390F6DDA-07AB-427E-B87B-67E81FA6959A}" type="sibTrans" cxnId="{093C5319-5F65-4C30-B75C-FF59AE22ED13}">
      <dgm:prSet/>
      <dgm:spPr/>
      <dgm:t>
        <a:bodyPr/>
        <a:lstStyle/>
        <a:p>
          <a:endParaRPr lang="sl-SI"/>
        </a:p>
      </dgm:t>
    </dgm:pt>
    <dgm:pt modelId="{37EB4BF4-3D76-4D72-A7B9-C6C2D6250407}">
      <dgm:prSet phldrT="[besedilo]"/>
      <dgm:spPr/>
      <dgm:t>
        <a:bodyPr/>
        <a:lstStyle/>
        <a:p>
          <a:r>
            <a:rPr lang="sl-SI" dirty="0"/>
            <a:t>FOLIJA</a:t>
          </a:r>
        </a:p>
      </dgm:t>
    </dgm:pt>
    <dgm:pt modelId="{BAE1FA3C-9B97-4A6D-BA51-F873C8BCE2EA}" type="parTrans" cxnId="{41ABCAF6-EBFD-4A73-9EDA-7D6BA671C7CE}">
      <dgm:prSet/>
      <dgm:spPr/>
      <dgm:t>
        <a:bodyPr/>
        <a:lstStyle/>
        <a:p>
          <a:endParaRPr lang="sl-SI"/>
        </a:p>
      </dgm:t>
    </dgm:pt>
    <dgm:pt modelId="{50B41A75-C69F-4BBE-9D8E-2365F108D2C4}" type="sibTrans" cxnId="{41ABCAF6-EBFD-4A73-9EDA-7D6BA671C7CE}">
      <dgm:prSet/>
      <dgm:spPr/>
      <dgm:t>
        <a:bodyPr/>
        <a:lstStyle/>
        <a:p>
          <a:endParaRPr lang="sl-SI"/>
        </a:p>
      </dgm:t>
    </dgm:pt>
    <dgm:pt modelId="{90AA652B-0158-4348-94E3-934509381B5B}">
      <dgm:prSet phldrT="[besedilo]"/>
      <dgm:spPr/>
      <dgm:t>
        <a:bodyPr/>
        <a:lstStyle/>
        <a:p>
          <a:r>
            <a:rPr lang="sl-SI" dirty="0"/>
            <a:t>PLOČEVINA</a:t>
          </a:r>
        </a:p>
      </dgm:t>
    </dgm:pt>
    <dgm:pt modelId="{638E2F75-B105-44B1-918E-1DD9060FC919}" type="parTrans" cxnId="{8492B35B-4D92-45A5-B985-F281C6A3C4D1}">
      <dgm:prSet/>
      <dgm:spPr/>
      <dgm:t>
        <a:bodyPr/>
        <a:lstStyle/>
        <a:p>
          <a:endParaRPr lang="sl-SI"/>
        </a:p>
      </dgm:t>
    </dgm:pt>
    <dgm:pt modelId="{6D20ED19-5B10-475D-9577-AB628FDE8C8C}" type="sibTrans" cxnId="{8492B35B-4D92-45A5-B985-F281C6A3C4D1}">
      <dgm:prSet/>
      <dgm:spPr/>
      <dgm:t>
        <a:bodyPr/>
        <a:lstStyle/>
        <a:p>
          <a:endParaRPr lang="sl-SI"/>
        </a:p>
      </dgm:t>
    </dgm:pt>
    <dgm:pt modelId="{3517073F-83C2-4575-82A7-24FBA90B0CE0}">
      <dgm:prSet phldrT="[besedilo]"/>
      <dgm:spPr/>
      <dgm:t>
        <a:bodyPr/>
        <a:lstStyle/>
        <a:p>
          <a:r>
            <a:rPr lang="sl-SI" dirty="0"/>
            <a:t>ŽICA</a:t>
          </a:r>
        </a:p>
      </dgm:t>
    </dgm:pt>
    <dgm:pt modelId="{BF4410E5-70B8-4FB3-807D-2D80A98FE1C9}" type="parTrans" cxnId="{FC6FCBFD-3170-4493-A93E-A3E91FDA69EE}">
      <dgm:prSet/>
      <dgm:spPr/>
      <dgm:t>
        <a:bodyPr/>
        <a:lstStyle/>
        <a:p>
          <a:endParaRPr lang="sl-SI"/>
        </a:p>
      </dgm:t>
    </dgm:pt>
    <dgm:pt modelId="{1CE84B79-6007-4DA6-AFCC-BB585C84799E}" type="sibTrans" cxnId="{FC6FCBFD-3170-4493-A93E-A3E91FDA69EE}">
      <dgm:prSet/>
      <dgm:spPr/>
      <dgm:t>
        <a:bodyPr/>
        <a:lstStyle/>
        <a:p>
          <a:endParaRPr lang="sl-SI"/>
        </a:p>
      </dgm:t>
    </dgm:pt>
    <dgm:pt modelId="{AD0B39CF-7BF8-4D90-A0B4-B2E0791DAC99}">
      <dgm:prSet phldrT="[besedilo]"/>
      <dgm:spPr/>
      <dgm:t>
        <a:bodyPr/>
        <a:lstStyle/>
        <a:p>
          <a:r>
            <a:rPr lang="sl-SI" dirty="0"/>
            <a:t>PALICE</a:t>
          </a:r>
        </a:p>
      </dgm:t>
    </dgm:pt>
    <dgm:pt modelId="{91EE3F15-17E1-4C8B-ABC3-9CB8C72C78F3}" type="parTrans" cxnId="{062D846D-90AF-4E76-B0FF-08A2B5A0C2C5}">
      <dgm:prSet/>
      <dgm:spPr/>
      <dgm:t>
        <a:bodyPr/>
        <a:lstStyle/>
        <a:p>
          <a:endParaRPr lang="sl-SI"/>
        </a:p>
      </dgm:t>
    </dgm:pt>
    <dgm:pt modelId="{A0330917-B20C-4489-956A-BC82A1DE04DE}" type="sibTrans" cxnId="{062D846D-90AF-4E76-B0FF-08A2B5A0C2C5}">
      <dgm:prSet/>
      <dgm:spPr/>
      <dgm:t>
        <a:bodyPr/>
        <a:lstStyle/>
        <a:p>
          <a:endParaRPr lang="sl-SI"/>
        </a:p>
      </dgm:t>
    </dgm:pt>
    <dgm:pt modelId="{70235064-F06D-46A6-B3CD-E7F9799BB188}">
      <dgm:prSet phldrT="[besedilo]"/>
      <dgm:spPr/>
      <dgm:t>
        <a:bodyPr/>
        <a:lstStyle/>
        <a:p>
          <a:r>
            <a:rPr lang="sl-SI" dirty="0"/>
            <a:t>KOVINSKE PLOŠČE</a:t>
          </a:r>
        </a:p>
      </dgm:t>
    </dgm:pt>
    <dgm:pt modelId="{DA9F3CF1-79F2-4A4D-BF9F-CDF07F3FDF88}" type="parTrans" cxnId="{836A5571-861E-47CB-8ED9-8357C390BF89}">
      <dgm:prSet/>
      <dgm:spPr/>
      <dgm:t>
        <a:bodyPr/>
        <a:lstStyle/>
        <a:p>
          <a:endParaRPr lang="sl-SI"/>
        </a:p>
      </dgm:t>
    </dgm:pt>
    <dgm:pt modelId="{CEEE2B31-E49C-4E79-83AE-2D5BE7E15ADE}" type="sibTrans" cxnId="{836A5571-861E-47CB-8ED9-8357C390BF89}">
      <dgm:prSet/>
      <dgm:spPr/>
      <dgm:t>
        <a:bodyPr/>
        <a:lstStyle/>
        <a:p>
          <a:endParaRPr lang="sl-SI"/>
        </a:p>
      </dgm:t>
    </dgm:pt>
    <dgm:pt modelId="{CAC22047-4458-4A6C-AC7C-62201EC05597}">
      <dgm:prSet phldrT="[besedilo]"/>
      <dgm:spPr/>
      <dgm:t>
        <a:bodyPr/>
        <a:lstStyle/>
        <a:p>
          <a:r>
            <a:rPr lang="sl-SI" dirty="0"/>
            <a:t>KOTNI PROFILI</a:t>
          </a:r>
        </a:p>
      </dgm:t>
    </dgm:pt>
    <dgm:pt modelId="{F58B6192-F484-4B62-928D-92AD286564C4}" type="parTrans" cxnId="{7065E512-2D47-4DCC-B287-F20EB02B64B6}">
      <dgm:prSet/>
      <dgm:spPr/>
      <dgm:t>
        <a:bodyPr/>
        <a:lstStyle/>
        <a:p>
          <a:endParaRPr lang="sl-SI"/>
        </a:p>
      </dgm:t>
    </dgm:pt>
    <dgm:pt modelId="{D6D5D67E-B4EF-41E5-8643-CD08C843356C}" type="sibTrans" cxnId="{7065E512-2D47-4DCC-B287-F20EB02B64B6}">
      <dgm:prSet/>
      <dgm:spPr/>
      <dgm:t>
        <a:bodyPr/>
        <a:lstStyle/>
        <a:p>
          <a:endParaRPr lang="sl-SI"/>
        </a:p>
      </dgm:t>
    </dgm:pt>
    <dgm:pt modelId="{A6BBADFD-17EC-44F1-B9FC-AA58A1452FC0}" type="pres">
      <dgm:prSet presAssocID="{A28BBB0A-8838-4F64-AC34-289B459440FF}" presName="linear" presStyleCnt="0">
        <dgm:presLayoutVars>
          <dgm:dir/>
          <dgm:animLvl val="lvl"/>
          <dgm:resizeHandles val="exact"/>
        </dgm:presLayoutVars>
      </dgm:prSet>
      <dgm:spPr/>
    </dgm:pt>
    <dgm:pt modelId="{1269196C-26A0-432C-A481-672087C489E4}" type="pres">
      <dgm:prSet presAssocID="{2E19AD37-C2A5-4B8C-A381-5AB6D0E9AABE}" presName="parentLin" presStyleCnt="0"/>
      <dgm:spPr/>
    </dgm:pt>
    <dgm:pt modelId="{DA8AEE32-1A0D-4EF9-9075-4B7E00F728A1}" type="pres">
      <dgm:prSet presAssocID="{2E19AD37-C2A5-4B8C-A381-5AB6D0E9AABE}" presName="parentLeftMargin" presStyleLbl="node1" presStyleIdx="0" presStyleCnt="7"/>
      <dgm:spPr/>
    </dgm:pt>
    <dgm:pt modelId="{4D04D9AD-3038-4E98-997E-10D87816D041}" type="pres">
      <dgm:prSet presAssocID="{2E19AD37-C2A5-4B8C-A381-5AB6D0E9AAB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EA794E0-2A46-467C-A4C8-C1F3D45A31B2}" type="pres">
      <dgm:prSet presAssocID="{2E19AD37-C2A5-4B8C-A381-5AB6D0E9AABE}" presName="negativeSpace" presStyleCnt="0"/>
      <dgm:spPr/>
    </dgm:pt>
    <dgm:pt modelId="{7FD6C273-5DCF-4890-9403-D446A28F8262}" type="pres">
      <dgm:prSet presAssocID="{2E19AD37-C2A5-4B8C-A381-5AB6D0E9AABE}" presName="childText" presStyleLbl="conFgAcc1" presStyleIdx="0" presStyleCnt="7">
        <dgm:presLayoutVars>
          <dgm:bulletEnabled val="1"/>
        </dgm:presLayoutVars>
      </dgm:prSet>
      <dgm:spPr/>
    </dgm:pt>
    <dgm:pt modelId="{D21E9C63-77EA-411C-807F-D44E82F60F2C}" type="pres">
      <dgm:prSet presAssocID="{390F6DDA-07AB-427E-B87B-67E81FA6959A}" presName="spaceBetweenRectangles" presStyleCnt="0"/>
      <dgm:spPr/>
    </dgm:pt>
    <dgm:pt modelId="{2BF285E6-5069-4912-90FA-12FF5B9759A9}" type="pres">
      <dgm:prSet presAssocID="{37EB4BF4-3D76-4D72-A7B9-C6C2D6250407}" presName="parentLin" presStyleCnt="0"/>
      <dgm:spPr/>
    </dgm:pt>
    <dgm:pt modelId="{7ECE1661-64B1-49CC-A03B-D847EE14387F}" type="pres">
      <dgm:prSet presAssocID="{37EB4BF4-3D76-4D72-A7B9-C6C2D6250407}" presName="parentLeftMargin" presStyleLbl="node1" presStyleIdx="0" presStyleCnt="7"/>
      <dgm:spPr/>
    </dgm:pt>
    <dgm:pt modelId="{22DA5A7F-EF6B-46C5-ABF3-A4A7AA64822C}" type="pres">
      <dgm:prSet presAssocID="{37EB4BF4-3D76-4D72-A7B9-C6C2D625040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A8CD39E-B072-414A-BA6C-B5B1A7EDF415}" type="pres">
      <dgm:prSet presAssocID="{37EB4BF4-3D76-4D72-A7B9-C6C2D6250407}" presName="negativeSpace" presStyleCnt="0"/>
      <dgm:spPr/>
    </dgm:pt>
    <dgm:pt modelId="{074FBB5A-6335-4A11-A7D4-8543298A33A0}" type="pres">
      <dgm:prSet presAssocID="{37EB4BF4-3D76-4D72-A7B9-C6C2D6250407}" presName="childText" presStyleLbl="conFgAcc1" presStyleIdx="1" presStyleCnt="7">
        <dgm:presLayoutVars>
          <dgm:bulletEnabled val="1"/>
        </dgm:presLayoutVars>
      </dgm:prSet>
      <dgm:spPr/>
    </dgm:pt>
    <dgm:pt modelId="{3313FA41-01B6-4B34-8D96-2AC562E4ACD1}" type="pres">
      <dgm:prSet presAssocID="{50B41A75-C69F-4BBE-9D8E-2365F108D2C4}" presName="spaceBetweenRectangles" presStyleCnt="0"/>
      <dgm:spPr/>
    </dgm:pt>
    <dgm:pt modelId="{4CE2A2C0-35B4-4BF2-AF7E-B9FC1B3A4490}" type="pres">
      <dgm:prSet presAssocID="{90AA652B-0158-4348-94E3-934509381B5B}" presName="parentLin" presStyleCnt="0"/>
      <dgm:spPr/>
    </dgm:pt>
    <dgm:pt modelId="{621CFAFD-2104-40DB-B8BF-4F8B2E760D58}" type="pres">
      <dgm:prSet presAssocID="{90AA652B-0158-4348-94E3-934509381B5B}" presName="parentLeftMargin" presStyleLbl="node1" presStyleIdx="1" presStyleCnt="7"/>
      <dgm:spPr/>
    </dgm:pt>
    <dgm:pt modelId="{3B92550C-277A-4ABC-A2CA-356B30854E12}" type="pres">
      <dgm:prSet presAssocID="{90AA652B-0158-4348-94E3-934509381B5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8F84974-6364-4029-B083-F7295F58046C}" type="pres">
      <dgm:prSet presAssocID="{90AA652B-0158-4348-94E3-934509381B5B}" presName="negativeSpace" presStyleCnt="0"/>
      <dgm:spPr/>
    </dgm:pt>
    <dgm:pt modelId="{AC4D8240-EB06-4A08-83BD-E5320F015F3E}" type="pres">
      <dgm:prSet presAssocID="{90AA652B-0158-4348-94E3-934509381B5B}" presName="childText" presStyleLbl="conFgAcc1" presStyleIdx="2" presStyleCnt="7">
        <dgm:presLayoutVars>
          <dgm:bulletEnabled val="1"/>
        </dgm:presLayoutVars>
      </dgm:prSet>
      <dgm:spPr/>
    </dgm:pt>
    <dgm:pt modelId="{A2574FA3-A315-4EBB-8997-DBA7231EF5AB}" type="pres">
      <dgm:prSet presAssocID="{6D20ED19-5B10-475D-9577-AB628FDE8C8C}" presName="spaceBetweenRectangles" presStyleCnt="0"/>
      <dgm:spPr/>
    </dgm:pt>
    <dgm:pt modelId="{CBFDB637-6225-474A-B100-2F37AF7A9F03}" type="pres">
      <dgm:prSet presAssocID="{3517073F-83C2-4575-82A7-24FBA90B0CE0}" presName="parentLin" presStyleCnt="0"/>
      <dgm:spPr/>
    </dgm:pt>
    <dgm:pt modelId="{9379CD61-4DB6-40CC-AD64-E4C50FC01BB5}" type="pres">
      <dgm:prSet presAssocID="{3517073F-83C2-4575-82A7-24FBA90B0CE0}" presName="parentLeftMargin" presStyleLbl="node1" presStyleIdx="2" presStyleCnt="7"/>
      <dgm:spPr/>
    </dgm:pt>
    <dgm:pt modelId="{2FC4CBCC-3CA3-4784-8BE1-B2B8D2A3BEED}" type="pres">
      <dgm:prSet presAssocID="{3517073F-83C2-4575-82A7-24FBA90B0CE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0920EF-93C9-41B3-9DEA-22582F0BC993}" type="pres">
      <dgm:prSet presAssocID="{3517073F-83C2-4575-82A7-24FBA90B0CE0}" presName="negativeSpace" presStyleCnt="0"/>
      <dgm:spPr/>
    </dgm:pt>
    <dgm:pt modelId="{90C7FF9B-5F95-4EBF-9A36-5BCDAB098F76}" type="pres">
      <dgm:prSet presAssocID="{3517073F-83C2-4575-82A7-24FBA90B0CE0}" presName="childText" presStyleLbl="conFgAcc1" presStyleIdx="3" presStyleCnt="7">
        <dgm:presLayoutVars>
          <dgm:bulletEnabled val="1"/>
        </dgm:presLayoutVars>
      </dgm:prSet>
      <dgm:spPr/>
    </dgm:pt>
    <dgm:pt modelId="{CB4E81ED-10DF-42C5-A08A-D1366AA99384}" type="pres">
      <dgm:prSet presAssocID="{1CE84B79-6007-4DA6-AFCC-BB585C84799E}" presName="spaceBetweenRectangles" presStyleCnt="0"/>
      <dgm:spPr/>
    </dgm:pt>
    <dgm:pt modelId="{D3C896B9-77E4-4DB9-85F5-68853D66FC8C}" type="pres">
      <dgm:prSet presAssocID="{AD0B39CF-7BF8-4D90-A0B4-B2E0791DAC99}" presName="parentLin" presStyleCnt="0"/>
      <dgm:spPr/>
    </dgm:pt>
    <dgm:pt modelId="{39FA7A77-3954-453F-8398-71C06C5352F0}" type="pres">
      <dgm:prSet presAssocID="{AD0B39CF-7BF8-4D90-A0B4-B2E0791DAC99}" presName="parentLeftMargin" presStyleLbl="node1" presStyleIdx="3" presStyleCnt="7"/>
      <dgm:spPr/>
    </dgm:pt>
    <dgm:pt modelId="{3AFC30B6-8B49-4348-86F0-59F8EB402155}" type="pres">
      <dgm:prSet presAssocID="{AD0B39CF-7BF8-4D90-A0B4-B2E0791DAC9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5C81FFB-302C-4271-879C-4FC3D72A1B36}" type="pres">
      <dgm:prSet presAssocID="{AD0B39CF-7BF8-4D90-A0B4-B2E0791DAC99}" presName="negativeSpace" presStyleCnt="0"/>
      <dgm:spPr/>
    </dgm:pt>
    <dgm:pt modelId="{23950A19-D9F9-4C0F-BA50-A15FBD7632AB}" type="pres">
      <dgm:prSet presAssocID="{AD0B39CF-7BF8-4D90-A0B4-B2E0791DAC99}" presName="childText" presStyleLbl="conFgAcc1" presStyleIdx="4" presStyleCnt="7">
        <dgm:presLayoutVars>
          <dgm:bulletEnabled val="1"/>
        </dgm:presLayoutVars>
      </dgm:prSet>
      <dgm:spPr/>
    </dgm:pt>
    <dgm:pt modelId="{28E5B934-DE27-4557-A632-1664C6112BB1}" type="pres">
      <dgm:prSet presAssocID="{A0330917-B20C-4489-956A-BC82A1DE04DE}" presName="spaceBetweenRectangles" presStyleCnt="0"/>
      <dgm:spPr/>
    </dgm:pt>
    <dgm:pt modelId="{37745999-17B6-408C-8F8B-44FB851DD6C3}" type="pres">
      <dgm:prSet presAssocID="{70235064-F06D-46A6-B3CD-E7F9799BB188}" presName="parentLin" presStyleCnt="0"/>
      <dgm:spPr/>
    </dgm:pt>
    <dgm:pt modelId="{297FC155-8CD6-47F6-9210-E1B8B075C5D2}" type="pres">
      <dgm:prSet presAssocID="{70235064-F06D-46A6-B3CD-E7F9799BB188}" presName="parentLeftMargin" presStyleLbl="node1" presStyleIdx="4" presStyleCnt="7"/>
      <dgm:spPr/>
    </dgm:pt>
    <dgm:pt modelId="{911FC851-19A3-412B-AB1B-32CB2B42C9AC}" type="pres">
      <dgm:prSet presAssocID="{70235064-F06D-46A6-B3CD-E7F9799BB18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9E1A62F-DFF5-497F-9BB1-30E46C2EAA0F}" type="pres">
      <dgm:prSet presAssocID="{70235064-F06D-46A6-B3CD-E7F9799BB188}" presName="negativeSpace" presStyleCnt="0"/>
      <dgm:spPr/>
    </dgm:pt>
    <dgm:pt modelId="{9B9495C4-2CD7-448E-8E48-A335D2B58D14}" type="pres">
      <dgm:prSet presAssocID="{70235064-F06D-46A6-B3CD-E7F9799BB188}" presName="childText" presStyleLbl="conFgAcc1" presStyleIdx="5" presStyleCnt="7">
        <dgm:presLayoutVars>
          <dgm:bulletEnabled val="1"/>
        </dgm:presLayoutVars>
      </dgm:prSet>
      <dgm:spPr/>
    </dgm:pt>
    <dgm:pt modelId="{B98520B5-7640-459C-9AA3-5AE226423605}" type="pres">
      <dgm:prSet presAssocID="{CEEE2B31-E49C-4E79-83AE-2D5BE7E15ADE}" presName="spaceBetweenRectangles" presStyleCnt="0"/>
      <dgm:spPr/>
    </dgm:pt>
    <dgm:pt modelId="{F73B4E31-D17B-49C9-9BA0-FB49EA8BA555}" type="pres">
      <dgm:prSet presAssocID="{CAC22047-4458-4A6C-AC7C-62201EC05597}" presName="parentLin" presStyleCnt="0"/>
      <dgm:spPr/>
    </dgm:pt>
    <dgm:pt modelId="{881A23E2-6842-4C7E-ADDB-08D88E47B2AC}" type="pres">
      <dgm:prSet presAssocID="{CAC22047-4458-4A6C-AC7C-62201EC05597}" presName="parentLeftMargin" presStyleLbl="node1" presStyleIdx="5" presStyleCnt="7"/>
      <dgm:spPr/>
    </dgm:pt>
    <dgm:pt modelId="{161F51A5-B42B-46C5-B216-978C836E3E5D}" type="pres">
      <dgm:prSet presAssocID="{CAC22047-4458-4A6C-AC7C-62201EC0559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1E8EC16-84A9-4C2B-9DAE-24715927676B}" type="pres">
      <dgm:prSet presAssocID="{CAC22047-4458-4A6C-AC7C-62201EC05597}" presName="negativeSpace" presStyleCnt="0"/>
      <dgm:spPr/>
    </dgm:pt>
    <dgm:pt modelId="{B4DEF4BF-C4D6-480C-BDBF-16E773309C15}" type="pres">
      <dgm:prSet presAssocID="{CAC22047-4458-4A6C-AC7C-62201EC0559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A0A6A02-9EED-4067-A2BA-CD40592FEE1E}" type="presOf" srcId="{CAC22047-4458-4A6C-AC7C-62201EC05597}" destId="{161F51A5-B42B-46C5-B216-978C836E3E5D}" srcOrd="1" destOrd="0" presId="urn:microsoft.com/office/officeart/2005/8/layout/list1"/>
    <dgm:cxn modelId="{7065E512-2D47-4DCC-B287-F20EB02B64B6}" srcId="{A28BBB0A-8838-4F64-AC34-289B459440FF}" destId="{CAC22047-4458-4A6C-AC7C-62201EC05597}" srcOrd="6" destOrd="0" parTransId="{F58B6192-F484-4B62-928D-92AD286564C4}" sibTransId="{D6D5D67E-B4EF-41E5-8643-CD08C843356C}"/>
    <dgm:cxn modelId="{093C5319-5F65-4C30-B75C-FF59AE22ED13}" srcId="{A28BBB0A-8838-4F64-AC34-289B459440FF}" destId="{2E19AD37-C2A5-4B8C-A381-5AB6D0E9AABE}" srcOrd="0" destOrd="0" parTransId="{1233F408-933D-43F0-8A78-F7CED435A928}" sibTransId="{390F6DDA-07AB-427E-B87B-67E81FA6959A}"/>
    <dgm:cxn modelId="{A9CF3B29-FB8B-4786-A2E1-E222F7BA898F}" type="presOf" srcId="{37EB4BF4-3D76-4D72-A7B9-C6C2D6250407}" destId="{7ECE1661-64B1-49CC-A03B-D847EE14387F}" srcOrd="0" destOrd="0" presId="urn:microsoft.com/office/officeart/2005/8/layout/list1"/>
    <dgm:cxn modelId="{7C88B629-07EB-4117-84D6-8BAC4881B94F}" type="presOf" srcId="{AD0B39CF-7BF8-4D90-A0B4-B2E0791DAC99}" destId="{39FA7A77-3954-453F-8398-71C06C5352F0}" srcOrd="0" destOrd="0" presId="urn:microsoft.com/office/officeart/2005/8/layout/list1"/>
    <dgm:cxn modelId="{D71AB635-05F5-406D-9313-E14A3C513AFD}" type="presOf" srcId="{90AA652B-0158-4348-94E3-934509381B5B}" destId="{621CFAFD-2104-40DB-B8BF-4F8B2E760D58}" srcOrd="0" destOrd="0" presId="urn:microsoft.com/office/officeart/2005/8/layout/list1"/>
    <dgm:cxn modelId="{8492B35B-4D92-45A5-B985-F281C6A3C4D1}" srcId="{A28BBB0A-8838-4F64-AC34-289B459440FF}" destId="{90AA652B-0158-4348-94E3-934509381B5B}" srcOrd="2" destOrd="0" parTransId="{638E2F75-B105-44B1-918E-1DD9060FC919}" sibTransId="{6D20ED19-5B10-475D-9577-AB628FDE8C8C}"/>
    <dgm:cxn modelId="{2CC2BE42-6D28-4175-B50B-C637524F67D9}" type="presOf" srcId="{70235064-F06D-46A6-B3CD-E7F9799BB188}" destId="{911FC851-19A3-412B-AB1B-32CB2B42C9AC}" srcOrd="1" destOrd="0" presId="urn:microsoft.com/office/officeart/2005/8/layout/list1"/>
    <dgm:cxn modelId="{5DDF9A67-0CD7-4411-AD48-D986085AE559}" type="presOf" srcId="{3517073F-83C2-4575-82A7-24FBA90B0CE0}" destId="{9379CD61-4DB6-40CC-AD64-E4C50FC01BB5}" srcOrd="0" destOrd="0" presId="urn:microsoft.com/office/officeart/2005/8/layout/list1"/>
    <dgm:cxn modelId="{D3BF996C-3B40-4651-A368-578948A6F6EE}" type="presOf" srcId="{70235064-F06D-46A6-B3CD-E7F9799BB188}" destId="{297FC155-8CD6-47F6-9210-E1B8B075C5D2}" srcOrd="0" destOrd="0" presId="urn:microsoft.com/office/officeart/2005/8/layout/list1"/>
    <dgm:cxn modelId="{062D846D-90AF-4E76-B0FF-08A2B5A0C2C5}" srcId="{A28BBB0A-8838-4F64-AC34-289B459440FF}" destId="{AD0B39CF-7BF8-4D90-A0B4-B2E0791DAC99}" srcOrd="4" destOrd="0" parTransId="{91EE3F15-17E1-4C8B-ABC3-9CB8C72C78F3}" sibTransId="{A0330917-B20C-4489-956A-BC82A1DE04DE}"/>
    <dgm:cxn modelId="{836A5571-861E-47CB-8ED9-8357C390BF89}" srcId="{A28BBB0A-8838-4F64-AC34-289B459440FF}" destId="{70235064-F06D-46A6-B3CD-E7F9799BB188}" srcOrd="5" destOrd="0" parTransId="{DA9F3CF1-79F2-4A4D-BF9F-CDF07F3FDF88}" sibTransId="{CEEE2B31-E49C-4E79-83AE-2D5BE7E15ADE}"/>
    <dgm:cxn modelId="{67E1C158-F468-4EEE-94FC-43529C6E7ABA}" type="presOf" srcId="{2E19AD37-C2A5-4B8C-A381-5AB6D0E9AABE}" destId="{4D04D9AD-3038-4E98-997E-10D87816D041}" srcOrd="1" destOrd="0" presId="urn:microsoft.com/office/officeart/2005/8/layout/list1"/>
    <dgm:cxn modelId="{33C9B07D-7C8B-4DF7-BD88-98667809E76C}" type="presOf" srcId="{AD0B39CF-7BF8-4D90-A0B4-B2E0791DAC99}" destId="{3AFC30B6-8B49-4348-86F0-59F8EB402155}" srcOrd="1" destOrd="0" presId="urn:microsoft.com/office/officeart/2005/8/layout/list1"/>
    <dgm:cxn modelId="{A0A5F77E-E66E-47ED-B0D8-43A7803A77D0}" type="presOf" srcId="{3517073F-83C2-4575-82A7-24FBA90B0CE0}" destId="{2FC4CBCC-3CA3-4784-8BE1-B2B8D2A3BEED}" srcOrd="1" destOrd="0" presId="urn:microsoft.com/office/officeart/2005/8/layout/list1"/>
    <dgm:cxn modelId="{5B7C4E8A-D592-4060-A571-E71DB003CDAA}" type="presOf" srcId="{37EB4BF4-3D76-4D72-A7B9-C6C2D6250407}" destId="{22DA5A7F-EF6B-46C5-ABF3-A4A7AA64822C}" srcOrd="1" destOrd="0" presId="urn:microsoft.com/office/officeart/2005/8/layout/list1"/>
    <dgm:cxn modelId="{06EDD3C0-03BF-402A-A9A3-C3C658B32587}" type="presOf" srcId="{A28BBB0A-8838-4F64-AC34-289B459440FF}" destId="{A6BBADFD-17EC-44F1-B9FC-AA58A1452FC0}" srcOrd="0" destOrd="0" presId="urn:microsoft.com/office/officeart/2005/8/layout/list1"/>
    <dgm:cxn modelId="{3D4C2CC1-9331-4036-BFC3-89E69379B10B}" type="presOf" srcId="{90AA652B-0158-4348-94E3-934509381B5B}" destId="{3B92550C-277A-4ABC-A2CA-356B30854E12}" srcOrd="1" destOrd="0" presId="urn:microsoft.com/office/officeart/2005/8/layout/list1"/>
    <dgm:cxn modelId="{0C8E44EB-70BF-4377-A612-701A75FF2D38}" type="presOf" srcId="{CAC22047-4458-4A6C-AC7C-62201EC05597}" destId="{881A23E2-6842-4C7E-ADDB-08D88E47B2AC}" srcOrd="0" destOrd="0" presId="urn:microsoft.com/office/officeart/2005/8/layout/list1"/>
    <dgm:cxn modelId="{AB1556ED-0DE2-41B8-8544-E870A12DEBED}" type="presOf" srcId="{2E19AD37-C2A5-4B8C-A381-5AB6D0E9AABE}" destId="{DA8AEE32-1A0D-4EF9-9075-4B7E00F728A1}" srcOrd="0" destOrd="0" presId="urn:microsoft.com/office/officeart/2005/8/layout/list1"/>
    <dgm:cxn modelId="{41ABCAF6-EBFD-4A73-9EDA-7D6BA671C7CE}" srcId="{A28BBB0A-8838-4F64-AC34-289B459440FF}" destId="{37EB4BF4-3D76-4D72-A7B9-C6C2D6250407}" srcOrd="1" destOrd="0" parTransId="{BAE1FA3C-9B97-4A6D-BA51-F873C8BCE2EA}" sibTransId="{50B41A75-C69F-4BBE-9D8E-2365F108D2C4}"/>
    <dgm:cxn modelId="{FC6FCBFD-3170-4493-A93E-A3E91FDA69EE}" srcId="{A28BBB0A-8838-4F64-AC34-289B459440FF}" destId="{3517073F-83C2-4575-82A7-24FBA90B0CE0}" srcOrd="3" destOrd="0" parTransId="{BF4410E5-70B8-4FB3-807D-2D80A98FE1C9}" sibTransId="{1CE84B79-6007-4DA6-AFCC-BB585C84799E}"/>
    <dgm:cxn modelId="{BC74FDB5-A334-46FB-B0D9-6563195CD887}" type="presParOf" srcId="{A6BBADFD-17EC-44F1-B9FC-AA58A1452FC0}" destId="{1269196C-26A0-432C-A481-672087C489E4}" srcOrd="0" destOrd="0" presId="urn:microsoft.com/office/officeart/2005/8/layout/list1"/>
    <dgm:cxn modelId="{9FA37512-D4C3-4872-8879-A99DA01C892E}" type="presParOf" srcId="{1269196C-26A0-432C-A481-672087C489E4}" destId="{DA8AEE32-1A0D-4EF9-9075-4B7E00F728A1}" srcOrd="0" destOrd="0" presId="urn:microsoft.com/office/officeart/2005/8/layout/list1"/>
    <dgm:cxn modelId="{97DF2C87-DDD9-420D-A493-98E759129F8C}" type="presParOf" srcId="{1269196C-26A0-432C-A481-672087C489E4}" destId="{4D04D9AD-3038-4E98-997E-10D87816D041}" srcOrd="1" destOrd="0" presId="urn:microsoft.com/office/officeart/2005/8/layout/list1"/>
    <dgm:cxn modelId="{7657F75D-B889-4532-BF24-AAD92248F65F}" type="presParOf" srcId="{A6BBADFD-17EC-44F1-B9FC-AA58A1452FC0}" destId="{FEA794E0-2A46-467C-A4C8-C1F3D45A31B2}" srcOrd="1" destOrd="0" presId="urn:microsoft.com/office/officeart/2005/8/layout/list1"/>
    <dgm:cxn modelId="{44FA9E84-D6F5-42B3-BCA5-9C64EB0B34DD}" type="presParOf" srcId="{A6BBADFD-17EC-44F1-B9FC-AA58A1452FC0}" destId="{7FD6C273-5DCF-4890-9403-D446A28F8262}" srcOrd="2" destOrd="0" presId="urn:microsoft.com/office/officeart/2005/8/layout/list1"/>
    <dgm:cxn modelId="{3F08D7BC-36DC-4862-A2A0-E86DB8FCB956}" type="presParOf" srcId="{A6BBADFD-17EC-44F1-B9FC-AA58A1452FC0}" destId="{D21E9C63-77EA-411C-807F-D44E82F60F2C}" srcOrd="3" destOrd="0" presId="urn:microsoft.com/office/officeart/2005/8/layout/list1"/>
    <dgm:cxn modelId="{D06D48E1-0C3C-41EA-B8ED-E9D98718E496}" type="presParOf" srcId="{A6BBADFD-17EC-44F1-B9FC-AA58A1452FC0}" destId="{2BF285E6-5069-4912-90FA-12FF5B9759A9}" srcOrd="4" destOrd="0" presId="urn:microsoft.com/office/officeart/2005/8/layout/list1"/>
    <dgm:cxn modelId="{16995BE0-3CB2-4451-8CFA-781CBD917314}" type="presParOf" srcId="{2BF285E6-5069-4912-90FA-12FF5B9759A9}" destId="{7ECE1661-64B1-49CC-A03B-D847EE14387F}" srcOrd="0" destOrd="0" presId="urn:microsoft.com/office/officeart/2005/8/layout/list1"/>
    <dgm:cxn modelId="{1B161387-A8B5-4BDE-8803-A8316FD24FB4}" type="presParOf" srcId="{2BF285E6-5069-4912-90FA-12FF5B9759A9}" destId="{22DA5A7F-EF6B-46C5-ABF3-A4A7AA64822C}" srcOrd="1" destOrd="0" presId="urn:microsoft.com/office/officeart/2005/8/layout/list1"/>
    <dgm:cxn modelId="{9FA03BA1-CF2D-4972-BFB7-9F69F350DB4E}" type="presParOf" srcId="{A6BBADFD-17EC-44F1-B9FC-AA58A1452FC0}" destId="{9A8CD39E-B072-414A-BA6C-B5B1A7EDF415}" srcOrd="5" destOrd="0" presId="urn:microsoft.com/office/officeart/2005/8/layout/list1"/>
    <dgm:cxn modelId="{DE0C01F7-7E88-4F2D-90C7-68C73EFE9BA8}" type="presParOf" srcId="{A6BBADFD-17EC-44F1-B9FC-AA58A1452FC0}" destId="{074FBB5A-6335-4A11-A7D4-8543298A33A0}" srcOrd="6" destOrd="0" presId="urn:microsoft.com/office/officeart/2005/8/layout/list1"/>
    <dgm:cxn modelId="{A8730943-7A66-49BE-8F41-5C47D5E3A87E}" type="presParOf" srcId="{A6BBADFD-17EC-44F1-B9FC-AA58A1452FC0}" destId="{3313FA41-01B6-4B34-8D96-2AC562E4ACD1}" srcOrd="7" destOrd="0" presId="urn:microsoft.com/office/officeart/2005/8/layout/list1"/>
    <dgm:cxn modelId="{15A65332-1812-4024-9C7C-334E10848A40}" type="presParOf" srcId="{A6BBADFD-17EC-44F1-B9FC-AA58A1452FC0}" destId="{4CE2A2C0-35B4-4BF2-AF7E-B9FC1B3A4490}" srcOrd="8" destOrd="0" presId="urn:microsoft.com/office/officeart/2005/8/layout/list1"/>
    <dgm:cxn modelId="{A939261B-6FAF-4317-803F-4FBE574C30A6}" type="presParOf" srcId="{4CE2A2C0-35B4-4BF2-AF7E-B9FC1B3A4490}" destId="{621CFAFD-2104-40DB-B8BF-4F8B2E760D58}" srcOrd="0" destOrd="0" presId="urn:microsoft.com/office/officeart/2005/8/layout/list1"/>
    <dgm:cxn modelId="{D5EB48C7-F082-454B-AF6E-9D9F8F6AC6BB}" type="presParOf" srcId="{4CE2A2C0-35B4-4BF2-AF7E-B9FC1B3A4490}" destId="{3B92550C-277A-4ABC-A2CA-356B30854E12}" srcOrd="1" destOrd="0" presId="urn:microsoft.com/office/officeart/2005/8/layout/list1"/>
    <dgm:cxn modelId="{4302BA9B-6BFB-4FDA-8087-5FBF3FB9D8B4}" type="presParOf" srcId="{A6BBADFD-17EC-44F1-B9FC-AA58A1452FC0}" destId="{88F84974-6364-4029-B083-F7295F58046C}" srcOrd="9" destOrd="0" presId="urn:microsoft.com/office/officeart/2005/8/layout/list1"/>
    <dgm:cxn modelId="{CF5D1800-BC33-40A5-8B62-80167C7671D6}" type="presParOf" srcId="{A6BBADFD-17EC-44F1-B9FC-AA58A1452FC0}" destId="{AC4D8240-EB06-4A08-83BD-E5320F015F3E}" srcOrd="10" destOrd="0" presId="urn:microsoft.com/office/officeart/2005/8/layout/list1"/>
    <dgm:cxn modelId="{ED4E6EC8-5C8E-40C2-A696-7941FE73FD3A}" type="presParOf" srcId="{A6BBADFD-17EC-44F1-B9FC-AA58A1452FC0}" destId="{A2574FA3-A315-4EBB-8997-DBA7231EF5AB}" srcOrd="11" destOrd="0" presId="urn:microsoft.com/office/officeart/2005/8/layout/list1"/>
    <dgm:cxn modelId="{A6E48369-9187-4084-B554-AD84E3B9E65F}" type="presParOf" srcId="{A6BBADFD-17EC-44F1-B9FC-AA58A1452FC0}" destId="{CBFDB637-6225-474A-B100-2F37AF7A9F03}" srcOrd="12" destOrd="0" presId="urn:microsoft.com/office/officeart/2005/8/layout/list1"/>
    <dgm:cxn modelId="{CBF60A60-DD13-4301-A109-84212E703FAC}" type="presParOf" srcId="{CBFDB637-6225-474A-B100-2F37AF7A9F03}" destId="{9379CD61-4DB6-40CC-AD64-E4C50FC01BB5}" srcOrd="0" destOrd="0" presId="urn:microsoft.com/office/officeart/2005/8/layout/list1"/>
    <dgm:cxn modelId="{720E8014-0885-4EFB-BF9B-01BB2339EBD7}" type="presParOf" srcId="{CBFDB637-6225-474A-B100-2F37AF7A9F03}" destId="{2FC4CBCC-3CA3-4784-8BE1-B2B8D2A3BEED}" srcOrd="1" destOrd="0" presId="urn:microsoft.com/office/officeart/2005/8/layout/list1"/>
    <dgm:cxn modelId="{D08F7122-5D19-49D7-BD84-A502CC047441}" type="presParOf" srcId="{A6BBADFD-17EC-44F1-B9FC-AA58A1452FC0}" destId="{3F0920EF-93C9-41B3-9DEA-22582F0BC993}" srcOrd="13" destOrd="0" presId="urn:microsoft.com/office/officeart/2005/8/layout/list1"/>
    <dgm:cxn modelId="{F90FC3C9-7EBE-4664-AF46-38501AA1C85C}" type="presParOf" srcId="{A6BBADFD-17EC-44F1-B9FC-AA58A1452FC0}" destId="{90C7FF9B-5F95-4EBF-9A36-5BCDAB098F76}" srcOrd="14" destOrd="0" presId="urn:microsoft.com/office/officeart/2005/8/layout/list1"/>
    <dgm:cxn modelId="{EE11F562-7F63-4FA5-8029-CE5BE5E380C4}" type="presParOf" srcId="{A6BBADFD-17EC-44F1-B9FC-AA58A1452FC0}" destId="{CB4E81ED-10DF-42C5-A08A-D1366AA99384}" srcOrd="15" destOrd="0" presId="urn:microsoft.com/office/officeart/2005/8/layout/list1"/>
    <dgm:cxn modelId="{679379D2-0F6A-4FC6-A3A3-63754A896CB7}" type="presParOf" srcId="{A6BBADFD-17EC-44F1-B9FC-AA58A1452FC0}" destId="{D3C896B9-77E4-4DB9-85F5-68853D66FC8C}" srcOrd="16" destOrd="0" presId="urn:microsoft.com/office/officeart/2005/8/layout/list1"/>
    <dgm:cxn modelId="{992D266D-92C8-4ACC-9B87-834188431FAC}" type="presParOf" srcId="{D3C896B9-77E4-4DB9-85F5-68853D66FC8C}" destId="{39FA7A77-3954-453F-8398-71C06C5352F0}" srcOrd="0" destOrd="0" presId="urn:microsoft.com/office/officeart/2005/8/layout/list1"/>
    <dgm:cxn modelId="{9163BADA-F76C-4109-8F8F-22A053BFDF57}" type="presParOf" srcId="{D3C896B9-77E4-4DB9-85F5-68853D66FC8C}" destId="{3AFC30B6-8B49-4348-86F0-59F8EB402155}" srcOrd="1" destOrd="0" presId="urn:microsoft.com/office/officeart/2005/8/layout/list1"/>
    <dgm:cxn modelId="{8B4A162B-A207-47F8-A503-FD1CBAE17420}" type="presParOf" srcId="{A6BBADFD-17EC-44F1-B9FC-AA58A1452FC0}" destId="{35C81FFB-302C-4271-879C-4FC3D72A1B36}" srcOrd="17" destOrd="0" presId="urn:microsoft.com/office/officeart/2005/8/layout/list1"/>
    <dgm:cxn modelId="{7ED254AC-E424-43E8-B97E-4401CD19F76A}" type="presParOf" srcId="{A6BBADFD-17EC-44F1-B9FC-AA58A1452FC0}" destId="{23950A19-D9F9-4C0F-BA50-A15FBD7632AB}" srcOrd="18" destOrd="0" presId="urn:microsoft.com/office/officeart/2005/8/layout/list1"/>
    <dgm:cxn modelId="{4031E057-811E-40F8-9F80-D59E3293E791}" type="presParOf" srcId="{A6BBADFD-17EC-44F1-B9FC-AA58A1452FC0}" destId="{28E5B934-DE27-4557-A632-1664C6112BB1}" srcOrd="19" destOrd="0" presId="urn:microsoft.com/office/officeart/2005/8/layout/list1"/>
    <dgm:cxn modelId="{F59D36FA-A713-46A5-B16E-9641BF205C59}" type="presParOf" srcId="{A6BBADFD-17EC-44F1-B9FC-AA58A1452FC0}" destId="{37745999-17B6-408C-8F8B-44FB851DD6C3}" srcOrd="20" destOrd="0" presId="urn:microsoft.com/office/officeart/2005/8/layout/list1"/>
    <dgm:cxn modelId="{2DD1D7D9-D371-4E4B-847A-EE829F476AE1}" type="presParOf" srcId="{37745999-17B6-408C-8F8B-44FB851DD6C3}" destId="{297FC155-8CD6-47F6-9210-E1B8B075C5D2}" srcOrd="0" destOrd="0" presId="urn:microsoft.com/office/officeart/2005/8/layout/list1"/>
    <dgm:cxn modelId="{198469C9-8250-4115-9BD3-23FC87220550}" type="presParOf" srcId="{37745999-17B6-408C-8F8B-44FB851DD6C3}" destId="{911FC851-19A3-412B-AB1B-32CB2B42C9AC}" srcOrd="1" destOrd="0" presId="urn:microsoft.com/office/officeart/2005/8/layout/list1"/>
    <dgm:cxn modelId="{ECC7578C-160F-40B9-B61D-DD8193969FEE}" type="presParOf" srcId="{A6BBADFD-17EC-44F1-B9FC-AA58A1452FC0}" destId="{79E1A62F-DFF5-497F-9BB1-30E46C2EAA0F}" srcOrd="21" destOrd="0" presId="urn:microsoft.com/office/officeart/2005/8/layout/list1"/>
    <dgm:cxn modelId="{555FB566-3CAF-4377-AB68-A2DF4E0A0E11}" type="presParOf" srcId="{A6BBADFD-17EC-44F1-B9FC-AA58A1452FC0}" destId="{9B9495C4-2CD7-448E-8E48-A335D2B58D14}" srcOrd="22" destOrd="0" presId="urn:microsoft.com/office/officeart/2005/8/layout/list1"/>
    <dgm:cxn modelId="{3F8F7737-7E9B-4554-BA00-6C3245CA3CD7}" type="presParOf" srcId="{A6BBADFD-17EC-44F1-B9FC-AA58A1452FC0}" destId="{B98520B5-7640-459C-9AA3-5AE226423605}" srcOrd="23" destOrd="0" presId="urn:microsoft.com/office/officeart/2005/8/layout/list1"/>
    <dgm:cxn modelId="{F5C7C076-61DE-452B-B056-04B28924B5AA}" type="presParOf" srcId="{A6BBADFD-17EC-44F1-B9FC-AA58A1452FC0}" destId="{F73B4E31-D17B-49C9-9BA0-FB49EA8BA555}" srcOrd="24" destOrd="0" presId="urn:microsoft.com/office/officeart/2005/8/layout/list1"/>
    <dgm:cxn modelId="{AB9307FD-0B7C-4C7C-B953-B1941B1D49DE}" type="presParOf" srcId="{F73B4E31-D17B-49C9-9BA0-FB49EA8BA555}" destId="{881A23E2-6842-4C7E-ADDB-08D88E47B2AC}" srcOrd="0" destOrd="0" presId="urn:microsoft.com/office/officeart/2005/8/layout/list1"/>
    <dgm:cxn modelId="{F0366162-F0CE-4EA3-97B3-8EE777F5D06D}" type="presParOf" srcId="{F73B4E31-D17B-49C9-9BA0-FB49EA8BA555}" destId="{161F51A5-B42B-46C5-B216-978C836E3E5D}" srcOrd="1" destOrd="0" presId="urn:microsoft.com/office/officeart/2005/8/layout/list1"/>
    <dgm:cxn modelId="{91C45C0D-F2A4-4F71-B594-ABDE56471E82}" type="presParOf" srcId="{A6BBADFD-17EC-44F1-B9FC-AA58A1452FC0}" destId="{31E8EC16-84A9-4C2B-9DAE-24715927676B}" srcOrd="25" destOrd="0" presId="urn:microsoft.com/office/officeart/2005/8/layout/list1"/>
    <dgm:cxn modelId="{3B070820-76FF-48E0-B4C0-4E33C3E6B4F2}" type="presParOf" srcId="{A6BBADFD-17EC-44F1-B9FC-AA58A1452FC0}" destId="{B4DEF4BF-C4D6-480C-BDBF-16E773309C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6C273-5DCF-4890-9403-D446A28F8262}">
      <dsp:nvSpPr>
        <dsp:cNvPr id="0" name=""/>
        <dsp:cNvSpPr/>
      </dsp:nvSpPr>
      <dsp:spPr>
        <a:xfrm>
          <a:off x="0" y="284780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4D9AD-3038-4E98-997E-10D87816D041}">
      <dsp:nvSpPr>
        <dsp:cNvPr id="0" name=""/>
        <dsp:cNvSpPr/>
      </dsp:nvSpPr>
      <dsp:spPr>
        <a:xfrm>
          <a:off x="411480" y="78140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CEVI</a:t>
          </a:r>
        </a:p>
      </dsp:txBody>
      <dsp:txXfrm>
        <a:off x="431655" y="98315"/>
        <a:ext cx="5720370" cy="372930"/>
      </dsp:txXfrm>
    </dsp:sp>
    <dsp:sp modelId="{074FBB5A-6335-4A11-A7D4-8543298A33A0}">
      <dsp:nvSpPr>
        <dsp:cNvPr id="0" name=""/>
        <dsp:cNvSpPr/>
      </dsp:nvSpPr>
      <dsp:spPr>
        <a:xfrm>
          <a:off x="0" y="919820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A5A7F-EF6B-46C5-ABF3-A4A7AA64822C}">
      <dsp:nvSpPr>
        <dsp:cNvPr id="0" name=""/>
        <dsp:cNvSpPr/>
      </dsp:nvSpPr>
      <dsp:spPr>
        <a:xfrm>
          <a:off x="411480" y="713180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FOLIJA</a:t>
          </a:r>
        </a:p>
      </dsp:txBody>
      <dsp:txXfrm>
        <a:off x="431655" y="733355"/>
        <a:ext cx="5720370" cy="372930"/>
      </dsp:txXfrm>
    </dsp:sp>
    <dsp:sp modelId="{AC4D8240-EB06-4A08-83BD-E5320F015F3E}">
      <dsp:nvSpPr>
        <dsp:cNvPr id="0" name=""/>
        <dsp:cNvSpPr/>
      </dsp:nvSpPr>
      <dsp:spPr>
        <a:xfrm>
          <a:off x="0" y="1554860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2550C-277A-4ABC-A2CA-356B30854E12}">
      <dsp:nvSpPr>
        <dsp:cNvPr id="0" name=""/>
        <dsp:cNvSpPr/>
      </dsp:nvSpPr>
      <dsp:spPr>
        <a:xfrm>
          <a:off x="411480" y="134822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PLOČEVINA</a:t>
          </a:r>
        </a:p>
      </dsp:txBody>
      <dsp:txXfrm>
        <a:off x="431655" y="1368396"/>
        <a:ext cx="5720370" cy="372930"/>
      </dsp:txXfrm>
    </dsp:sp>
    <dsp:sp modelId="{90C7FF9B-5F95-4EBF-9A36-5BCDAB098F76}">
      <dsp:nvSpPr>
        <dsp:cNvPr id="0" name=""/>
        <dsp:cNvSpPr/>
      </dsp:nvSpPr>
      <dsp:spPr>
        <a:xfrm>
          <a:off x="0" y="218990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4CBCC-3CA3-4784-8BE1-B2B8D2A3BEED}">
      <dsp:nvSpPr>
        <dsp:cNvPr id="0" name=""/>
        <dsp:cNvSpPr/>
      </dsp:nvSpPr>
      <dsp:spPr>
        <a:xfrm>
          <a:off x="411480" y="198326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ŽICA</a:t>
          </a:r>
        </a:p>
      </dsp:txBody>
      <dsp:txXfrm>
        <a:off x="431655" y="2003436"/>
        <a:ext cx="5720370" cy="372930"/>
      </dsp:txXfrm>
    </dsp:sp>
    <dsp:sp modelId="{23950A19-D9F9-4C0F-BA50-A15FBD7632AB}">
      <dsp:nvSpPr>
        <dsp:cNvPr id="0" name=""/>
        <dsp:cNvSpPr/>
      </dsp:nvSpPr>
      <dsp:spPr>
        <a:xfrm>
          <a:off x="0" y="282494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C30B6-8B49-4348-86F0-59F8EB402155}">
      <dsp:nvSpPr>
        <dsp:cNvPr id="0" name=""/>
        <dsp:cNvSpPr/>
      </dsp:nvSpPr>
      <dsp:spPr>
        <a:xfrm>
          <a:off x="411480" y="261830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PALICE</a:t>
          </a:r>
        </a:p>
      </dsp:txBody>
      <dsp:txXfrm>
        <a:off x="431655" y="2638476"/>
        <a:ext cx="5720370" cy="372930"/>
      </dsp:txXfrm>
    </dsp:sp>
    <dsp:sp modelId="{9B9495C4-2CD7-448E-8E48-A335D2B58D14}">
      <dsp:nvSpPr>
        <dsp:cNvPr id="0" name=""/>
        <dsp:cNvSpPr/>
      </dsp:nvSpPr>
      <dsp:spPr>
        <a:xfrm>
          <a:off x="0" y="345998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FC851-19A3-412B-AB1B-32CB2B42C9AC}">
      <dsp:nvSpPr>
        <dsp:cNvPr id="0" name=""/>
        <dsp:cNvSpPr/>
      </dsp:nvSpPr>
      <dsp:spPr>
        <a:xfrm>
          <a:off x="411480" y="325334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KOVINSKE PLOŠČE</a:t>
          </a:r>
        </a:p>
      </dsp:txBody>
      <dsp:txXfrm>
        <a:off x="431655" y="3273516"/>
        <a:ext cx="5720370" cy="372930"/>
      </dsp:txXfrm>
    </dsp:sp>
    <dsp:sp modelId="{B4DEF4BF-C4D6-480C-BDBF-16E773309C15}">
      <dsp:nvSpPr>
        <dsp:cNvPr id="0" name=""/>
        <dsp:cNvSpPr/>
      </dsp:nvSpPr>
      <dsp:spPr>
        <a:xfrm>
          <a:off x="0" y="4095021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F51A5-B42B-46C5-B216-978C836E3E5D}">
      <dsp:nvSpPr>
        <dsp:cNvPr id="0" name=""/>
        <dsp:cNvSpPr/>
      </dsp:nvSpPr>
      <dsp:spPr>
        <a:xfrm>
          <a:off x="411480" y="3888381"/>
          <a:ext cx="57607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KOTNI PROFILI</a:t>
          </a:r>
        </a:p>
      </dsp:txBody>
      <dsp:txXfrm>
        <a:off x="431655" y="3908556"/>
        <a:ext cx="57203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10">
            <a:extLst>
              <a:ext uri="{FF2B5EF4-FFF2-40B4-BE49-F238E27FC236}">
                <a16:creationId xmlns:a16="http://schemas.microsoft.com/office/drawing/2014/main" id="{742C6B5F-D44F-48EE-A008-8FE5C93A2C41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Prostoročno 16">
              <a:extLst>
                <a:ext uri="{FF2B5EF4-FFF2-40B4-BE49-F238E27FC236}">
                  <a16:creationId xmlns:a16="http://schemas.microsoft.com/office/drawing/2014/main" id="{002487A3-72C0-4CBD-90F8-953A59EF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9">
              <a:extLst>
                <a:ext uri="{FF2B5EF4-FFF2-40B4-BE49-F238E27FC236}">
                  <a16:creationId xmlns:a16="http://schemas.microsoft.com/office/drawing/2014/main" id="{C86E35A9-85E9-4A44-905D-E066D8D2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  <p:cxnSp>
          <p:nvCxnSpPr>
            <p:cNvPr id="10" name="Raven konektor 20">
              <a:extLst>
                <a:ext uri="{FF2B5EF4-FFF2-40B4-BE49-F238E27FC236}">
                  <a16:creationId xmlns:a16="http://schemas.microsoft.com/office/drawing/2014/main" id="{97C91074-B89D-425D-9D81-411E9979EC5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765A5B5E-9F63-4C99-85CA-1B2F6AC8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01714F-0912-4949-BA51-F53895B48109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A19CBD11-1DE0-4EE4-A2DD-02090963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6EAEF3ED-5DAC-4621-8FC4-1F8642EF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5C716A-5F37-46E7-8381-9A30D03A14C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896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240E462-FCA4-4E8E-B1F5-AD7F7E1D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7B81-647E-4EC1-9906-EEC38ABDF8E8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BCEF7FE-DDB1-4122-A6CB-21E74C60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1F5FC0A-1973-4919-8EF1-F560B47C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B143-29E2-4B5B-8DBE-97D2E6380D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48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240E462-FCA4-4E8E-B1F5-AD7F7E1D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EE38-CF9F-4674-9929-1778A3C82575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BCEF7FE-DDB1-4122-A6CB-21E74C60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1F5FC0A-1973-4919-8EF1-F560B47C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9ED6-EFD7-473B-94DC-D24D72ABA3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94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240E462-FCA4-4E8E-B1F5-AD7F7E1D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727C-8F98-474C-A796-F9C440B638BA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BCEF7FE-DDB1-4122-A6CB-21E74C60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1F5FC0A-1973-4919-8EF1-F560B47C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FC12-42CE-4486-A761-599F289916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3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10">
            <a:extLst>
              <a:ext uri="{FF2B5EF4-FFF2-40B4-BE49-F238E27FC236}">
                <a16:creationId xmlns:a16="http://schemas.microsoft.com/office/drawing/2014/main" id="{89D7138D-6CA4-469D-915E-0D7CA26DAA7A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Škarnice 15">
            <a:extLst>
              <a:ext uri="{FF2B5EF4-FFF2-40B4-BE49-F238E27FC236}">
                <a16:creationId xmlns:a16="http://schemas.microsoft.com/office/drawing/2014/main" id="{685B50D5-A885-4071-858D-22776DCF4803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11241CF1-33E2-459E-86D4-2E9DB565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8841-FB5F-4791-863C-DCCAE4DD4731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3DA67F5C-4912-4D77-BB67-BF87E078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DF76BAAF-ADA6-4AF3-B1F1-3267ED10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7C0B-86BB-4273-A46A-351D61F350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3576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F3E8C49-139A-4197-B6BF-F90552A2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4072-237A-4F35-802C-F46E8CEAD1E8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22573DF-B249-48B9-81CF-05C4EA8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866051F-B36D-4761-BF74-CD673996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DFD8-BB3D-4679-98A4-71F3FC144F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9267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5A890271-CDBC-4372-B959-D8E2BC2C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DE65-64F6-404F-87A0-3BF553AA1CA9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0CA40A69-9C02-4D4A-A6D1-023B3269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93B2EB77-C678-45A9-A745-E7BF4837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FEBD-4BBD-43D7-B8E3-DDC3B3A50B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62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F33026FE-7435-41D8-B539-95CFCA1F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24B4-20ED-4C69-A1FA-E2D494B07F8B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E7E19226-2337-4087-AACC-B5F8478F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A9440AE8-2926-476F-866C-8FCB414E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B91D-3FC5-4752-92CC-46DB40D797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121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8240E462-FCA4-4E8E-B1F5-AD7F7E1D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200C-EFEB-4D9A-AF02-89F53E91CF79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3BCEF7FE-DDB1-4122-A6CB-21E74C60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E1F5FC0A-1973-4919-8EF1-F560B47C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8A1E-8F3B-42DC-923D-13F0784CB4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51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95016175-7C17-4763-9670-11B1B43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8C83-6FD7-41F2-9923-FED409A3A126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CDBE87F-2E6F-4CE0-B6C0-245661B5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213035F-35C1-45DA-8449-A9F2DB8A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60AF-841B-44D8-949C-CCCF6AF6A5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1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10">
            <a:extLst>
              <a:ext uri="{FF2B5EF4-FFF2-40B4-BE49-F238E27FC236}">
                <a16:creationId xmlns:a16="http://schemas.microsoft.com/office/drawing/2014/main" id="{D3120262-888C-46E3-8AD0-849ADB5FFA1C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15">
            <a:extLst>
              <a:ext uri="{FF2B5EF4-FFF2-40B4-BE49-F238E27FC236}">
                <a16:creationId xmlns:a16="http://schemas.microsoft.com/office/drawing/2014/main" id="{E066160F-81BA-476A-A1B9-A3A0AFB6D8D8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8" name="Raven konektor 18">
            <a:extLst>
              <a:ext uri="{FF2B5EF4-FFF2-40B4-BE49-F238E27FC236}">
                <a16:creationId xmlns:a16="http://schemas.microsoft.com/office/drawing/2014/main" id="{95AAF005-D847-4773-8E72-E53A3EF97B5B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9">
            <a:extLst>
              <a:ext uri="{FF2B5EF4-FFF2-40B4-BE49-F238E27FC236}">
                <a16:creationId xmlns:a16="http://schemas.microsoft.com/office/drawing/2014/main" id="{15721714-4E3C-4C58-96F6-B57AC00E1F26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" name="Škarnice 20">
            <a:extLst>
              <a:ext uri="{FF2B5EF4-FFF2-40B4-BE49-F238E27FC236}">
                <a16:creationId xmlns:a16="http://schemas.microsoft.com/office/drawing/2014/main" id="{30D230FD-D5BD-4F0B-82D6-142595C8188C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6F4AF31C-7A8C-46BD-87EF-234D5B9C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02C0-9551-418C-9EC8-D2ABF31DDBF8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BE433651-C050-4141-BCF7-996F703A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678DDFF6-EC66-4F4F-A909-4FD0B8FF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043D-23B8-4D36-84B4-BA99A7E119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35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EBB02DC2-0495-473D-9EC5-09628A7764E0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B0A4C6A0-62CC-48E0-AD33-44F265BD141A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4594AB7C-AF8F-447D-ABB8-C4FDD56E4D35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8B114DFE-8663-437B-A9C7-F794E6B8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8240E462-FCA4-4E8E-B1F5-AD7F7E1DF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25E6B7E8-5F60-45F2-A0DD-97DA0B7853CD}" type="datetimeFigureOut">
              <a:rPr lang="sl-SI"/>
              <a:pPr>
                <a:defRPr/>
              </a:pPr>
              <a:t>17. 01. 2022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3BCEF7FE-DDB1-4122-A6CB-21E74C601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E1F5FC0A-1973-4919-8EF1-F560B47CC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B88C9764-F3C4-47D7-B606-58F819756B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3" r:id="rId2"/>
    <p:sldLayoutId id="2147483858" r:id="rId3"/>
    <p:sldLayoutId id="2147483859" r:id="rId4"/>
    <p:sldLayoutId id="2147483860" r:id="rId5"/>
    <p:sldLayoutId id="2147483861" r:id="rId6"/>
    <p:sldLayoutId id="2147483854" r:id="rId7"/>
    <p:sldLayoutId id="2147483862" r:id="rId8"/>
    <p:sldLayoutId id="2147483863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l7JqonyoKA&amp;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C41F3F-737B-452C-8A0B-228DB573F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KOVINE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Pridobivanje, delitev, polizdelki, najbolj poznane kovine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0"/>
            <a:ext cx="9756576" cy="68490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51384" y="4022919"/>
            <a:ext cx="3528392" cy="26642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2800" b="1" dirty="0">
                <a:solidFill>
                  <a:srgbClr val="FFFF00"/>
                </a:solidFill>
              </a:rPr>
              <a:t>Delitev glede na vsebnost železa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7528" y="3284984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Siva, bela, temprana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39616" y="2780928"/>
            <a:ext cx="0" cy="43204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2" y="278092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dirty="0"/>
              <a:t>NAJBOLJ POZNANE KOVINE</a:t>
            </a:r>
          </a:p>
        </p:txBody>
      </p:sp>
    </p:spTree>
    <p:extLst>
      <p:ext uri="{BB962C8B-B14F-4D97-AF65-F5344CB8AC3E}">
        <p14:creationId xmlns:p14="http://schemas.microsoft.com/office/powerpoint/2010/main" val="411594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/>
          <p:cNvSpPr>
            <a:spLocks noGrp="1"/>
          </p:cNvSpPr>
          <p:nvPr>
            <p:ph idx="1"/>
          </p:nvPr>
        </p:nvSpPr>
        <p:spPr>
          <a:xfrm>
            <a:off x="609600" y="1481138"/>
            <a:ext cx="6350496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3200" dirty="0"/>
              <a:t>Temno sive barve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sz="3200" dirty="0"/>
          </a:p>
          <a:p>
            <a:pPr eaLnBrk="1" hangingPunct="1">
              <a:lnSpc>
                <a:spcPct val="90000"/>
              </a:lnSpc>
            </a:pPr>
            <a:r>
              <a:rPr lang="sl-SI" altLang="sl-SI" sz="3200" dirty="0"/>
              <a:t>Mehko in krhko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sz="3200" dirty="0"/>
          </a:p>
          <a:p>
            <a:pPr eaLnBrk="1" hangingPunct="1">
              <a:lnSpc>
                <a:spcPct val="90000"/>
              </a:lnSpc>
            </a:pPr>
            <a:r>
              <a:rPr lang="sl-SI" altLang="sl-SI" sz="3200" dirty="0"/>
              <a:t>Feromagnetno – privlači ga magnet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sz="3200" dirty="0"/>
          </a:p>
          <a:p>
            <a:pPr eaLnBrk="1" hangingPunct="1">
              <a:lnSpc>
                <a:spcPct val="90000"/>
              </a:lnSpc>
            </a:pPr>
            <a:r>
              <a:rPr lang="sl-SI" altLang="sl-SI" sz="3200" dirty="0"/>
              <a:t>Korozijsko neodporno - rjavi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3BBCBB3-A7AB-4127-AB89-FBD8DC9E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ŽELEZO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266" y="3520477"/>
            <a:ext cx="3079134" cy="3079134"/>
          </a:xfrm>
          <a:prstGeom prst="rect">
            <a:avLst/>
          </a:prstGeom>
        </p:spPr>
      </p:pic>
      <p:pic>
        <p:nvPicPr>
          <p:cNvPr id="5" name="Picture 2" descr="Rezultat iskanja slik za magnet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7423" y="404664"/>
            <a:ext cx="3194977" cy="28754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C953493-67D4-46F4-84DA-9D3DFAECB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dirty="0">
                <a:solidFill>
                  <a:schemeClr val="tx1"/>
                </a:solidFill>
              </a:rPr>
              <a:t>NAJVAZNEJŠE ŽELEZOVE RUDE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335360" y="2060848"/>
            <a:ext cx="5688632" cy="2808461"/>
          </a:xfrm>
        </p:spPr>
        <p:txBody>
          <a:bodyPr/>
          <a:lstStyle/>
          <a:p>
            <a:pPr eaLnBrk="1" hangingPunct="1"/>
            <a:r>
              <a:rPr lang="sl-SI" altLang="sl-SI" dirty="0">
                <a:ea typeface="ＭＳ Ｐゴシック" panose="020B0600070205080204" pitchFamily="34" charset="-128"/>
              </a:rPr>
              <a:t>hematit (rdeča ruda)</a:t>
            </a:r>
          </a:p>
          <a:p>
            <a:pPr eaLnBrk="1" hangingPunct="1"/>
            <a:r>
              <a:rPr lang="sl-SI" altLang="sl-SI" dirty="0">
                <a:ea typeface="ＭＳ Ｐゴシック" panose="020B0600070205080204" pitchFamily="34" charset="-128"/>
              </a:rPr>
              <a:t>limonit (rjava ruda)</a:t>
            </a:r>
          </a:p>
          <a:p>
            <a:pPr eaLnBrk="1" hangingPunct="1"/>
            <a:r>
              <a:rPr lang="sl-SI" altLang="sl-SI" dirty="0">
                <a:ea typeface="ＭＳ Ｐゴシック" panose="020B0600070205080204" pitchFamily="34" charset="-128"/>
              </a:rPr>
              <a:t>magnetit</a:t>
            </a:r>
          </a:p>
          <a:p>
            <a:pPr eaLnBrk="1" hangingPunct="1"/>
            <a:r>
              <a:rPr lang="sl-SI" altLang="sl-SI" dirty="0" err="1">
                <a:ea typeface="ＭＳ Ｐゴシック" panose="020B0600070205080204" pitchFamily="34" charset="-128"/>
              </a:rPr>
              <a:t>jeklenec</a:t>
            </a:r>
            <a:r>
              <a:rPr lang="sl-SI" altLang="sl-SI" dirty="0">
                <a:ea typeface="ＭＳ Ｐゴシック" panose="020B0600070205080204" pitchFamily="34" charset="-128"/>
              </a:rPr>
              <a:t> ali </a:t>
            </a:r>
            <a:r>
              <a:rPr lang="sl-SI" altLang="sl-SI" dirty="0" err="1">
                <a:ea typeface="ＭＳ Ｐゴシック" panose="020B0600070205080204" pitchFamily="34" charset="-128"/>
              </a:rPr>
              <a:t>siderit</a:t>
            </a:r>
            <a:endParaRPr lang="sl-SI" altLang="sl-SI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l-SI" altLang="sl-SI" dirty="0">
                <a:ea typeface="ＭＳ Ｐゴシック" panose="020B0600070205080204" pitchFamily="34" charset="-128"/>
              </a:rPr>
              <a:t>železov kršec ali pirit</a:t>
            </a:r>
          </a:p>
        </p:txBody>
      </p:sp>
      <p:pic>
        <p:nvPicPr>
          <p:cNvPr id="1028" name="Picture 4" descr="Hematit - Wikipedija, prosta enciklo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03" y="1340768"/>
            <a:ext cx="5057197" cy="42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8815" y="5835187"/>
            <a:ext cx="2880320" cy="81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hematit</a:t>
            </a:r>
          </a:p>
        </p:txBody>
      </p:sp>
    </p:spTree>
    <p:extLst>
      <p:ext uri="{BB962C8B-B14F-4D97-AF65-F5344CB8AC3E}">
        <p14:creationId xmlns:p14="http://schemas.microsoft.com/office/powerpoint/2010/main" val="419366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grada vsebine 3" descr="želez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760" y="188640"/>
            <a:ext cx="5400600" cy="63789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FB4A47B-EC90-4D0E-B696-B931F196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JEKLO</a:t>
            </a:r>
          </a:p>
        </p:txBody>
      </p:sp>
      <p:sp>
        <p:nvSpPr>
          <p:cNvPr id="7" name="Ograda besedila 6">
            <a:extLst>
              <a:ext uri="{FF2B5EF4-FFF2-40B4-BE49-F238E27FC236}">
                <a16:creationId xmlns:a16="http://schemas.microsoft.com/office/drawing/2014/main" id="{51E767AE-F6FE-4F9E-AFD3-ACA105062AA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597215" y="5338408"/>
            <a:ext cx="4041775" cy="762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Pridobivanje surovega jekla</a:t>
            </a:r>
          </a:p>
        </p:txBody>
      </p:sp>
      <p:sp>
        <p:nvSpPr>
          <p:cNvPr id="19460" name="Ograda besedila 5"/>
          <p:cNvSpPr>
            <a:spLocks noGrp="1"/>
          </p:cNvSpPr>
          <p:nvPr>
            <p:ph sz="quarter" idx="2"/>
          </p:nvPr>
        </p:nvSpPr>
        <p:spPr>
          <a:xfrm>
            <a:off x="575684" y="1416050"/>
            <a:ext cx="4584212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altLang="sl-SI" dirty="0"/>
              <a:t> Pridobivamo iz surovega železa ali grodlja – dodaja se ogljik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 Proces izdelave jekla – </a:t>
            </a:r>
            <a:r>
              <a:rPr lang="sl-SI" altLang="sl-SI" dirty="0" err="1"/>
              <a:t>žilavljenje</a:t>
            </a:r>
            <a:endParaRPr lang="sl-SI" altLang="sl-SI" dirty="0"/>
          </a:p>
          <a:p>
            <a:pPr marL="109537" indent="0" eaLnBrk="1" hangingPunct="1"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Trdno </a:t>
            </a:r>
          </a:p>
        </p:txBody>
      </p:sp>
      <p:pic>
        <p:nvPicPr>
          <p:cNvPr id="19461" name="Ograda vsebine 12" descr="jeklo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9606" y="633724"/>
            <a:ext cx="5756994" cy="4229629"/>
          </a:xfrm>
          <a:ln>
            <a:prstDash val="solid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besedil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Jeklena mreža</a:t>
            </a:r>
          </a:p>
        </p:txBody>
      </p:sp>
      <p:sp>
        <p:nvSpPr>
          <p:cNvPr id="20483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Jeklena vrv</a:t>
            </a:r>
          </a:p>
        </p:txBody>
      </p:sp>
      <p:pic>
        <p:nvPicPr>
          <p:cNvPr id="20484" name="Ograda vsebine 6" descr="jekl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900" y="1444626"/>
            <a:ext cx="2998788" cy="3941763"/>
          </a:xfrm>
          <a:ln>
            <a:prstDash val="solid"/>
          </a:ln>
        </p:spPr>
      </p:pic>
      <p:pic>
        <p:nvPicPr>
          <p:cNvPr id="20485" name="Ograda vsebine 7" descr="jeklo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76" y="1444626"/>
            <a:ext cx="3267075" cy="3941763"/>
          </a:xfrm>
          <a:ln>
            <a:prstDash val="soli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rada vsebine 8">
            <a:extLst>
              <a:ext uri="{FF2B5EF4-FFF2-40B4-BE49-F238E27FC236}">
                <a16:creationId xmlns:a16="http://schemas.microsoft.com/office/drawing/2014/main" id="{0ED947A1-A561-4732-9092-4F87A6EC54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>
            <a:extLst>
              <a:ext uri="{FF2B5EF4-FFF2-40B4-BE49-F238E27FC236}">
                <a16:creationId xmlns:a16="http://schemas.microsoft.com/office/drawing/2014/main" id="{08B34C58-9A95-4949-92DD-333CF80E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/>
              <a:t>POLIZDELKI IZ KOVIN</a:t>
            </a: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grada vsebine 3" descr="polizdel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52" y="1268760"/>
            <a:ext cx="5359400" cy="452596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C4AEEA33-3D10-4C5E-9420-63A70484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CEVI in ŽICE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228" y="1271098"/>
            <a:ext cx="5584420" cy="45236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grada vsebine 3" descr="polizdelki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139" y="1481138"/>
            <a:ext cx="5419725" cy="452596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1C71EB22-485F-48F2-9510-692ECA94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KOVINSKE PLOŠČE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376" y="404664"/>
            <a:ext cx="10801200" cy="4032448"/>
          </a:xfrm>
        </p:spPr>
        <p:txBody>
          <a:bodyPr/>
          <a:lstStyle/>
          <a:p>
            <a:r>
              <a:rPr lang="sl-SI" dirty="0"/>
              <a:t>Kovine so eden izmed materialov, ki ga v vsakdanjem življenju najpogosteje uporabljamo. Prisotne so v gradbeništvu, industriji transporta (avtomobilski deli, ladje, letala, cestna infrastruktura), vsakdanjih predmetih (jedilni pribor, gumbi, žeblji, orodje, ključi), …</a:t>
            </a:r>
          </a:p>
          <a:p>
            <a:endParaRPr lang="sl-SI" dirty="0"/>
          </a:p>
          <a:p>
            <a:r>
              <a:rPr lang="sl-SI" dirty="0"/>
              <a:t>Od nekdaj zelo pomembna industrija na naših tleh (železarna Jesenice, livarna Titan, kovaška industrija UNIOR Zreče, …)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423" y="4022388"/>
            <a:ext cx="4257577" cy="283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138" t="28553" r="8634" b="30404"/>
          <a:stretch/>
        </p:blipFill>
        <p:spPr>
          <a:xfrm>
            <a:off x="1919536" y="4293096"/>
            <a:ext cx="461790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9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grada vsebine 3" descr="Profi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512" y="1599407"/>
            <a:ext cx="5729288" cy="4319588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45F7733-5C5C-47E7-9FBE-F1AC8B1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PROFILI in PALICE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913" y="878274"/>
            <a:ext cx="3279932" cy="52674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besedil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Kovani izdelki</a:t>
            </a:r>
          </a:p>
        </p:txBody>
      </p:sp>
      <p:sp>
        <p:nvSpPr>
          <p:cNvPr id="22531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Ulitki</a:t>
            </a:r>
          </a:p>
        </p:txBody>
      </p:sp>
      <p:pic>
        <p:nvPicPr>
          <p:cNvPr id="22532" name="Ograda vsebine 6" descr="Kovani izdelk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464" y="1396435"/>
            <a:ext cx="4400674" cy="3318442"/>
          </a:xfrm>
          <a:ln>
            <a:prstDash val="solid"/>
          </a:ln>
        </p:spPr>
      </p:pic>
      <p:pic>
        <p:nvPicPr>
          <p:cNvPr id="22533" name="Ograda vsebine 7" descr="Ulitk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6062" y="1794070"/>
            <a:ext cx="3820417" cy="2881119"/>
          </a:xfrm>
          <a:ln>
            <a:prstDash val="solid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BE189-A3CB-4BDF-A76E-DE1E6436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IZDELKI IZ JEKLA</a:t>
            </a:r>
          </a:p>
        </p:txBody>
      </p:sp>
      <p:sp>
        <p:nvSpPr>
          <p:cNvPr id="23555" name="Ograda besedil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Klešče, žica</a:t>
            </a:r>
          </a:p>
        </p:txBody>
      </p:sp>
      <p:sp>
        <p:nvSpPr>
          <p:cNvPr id="23556" name="Ograda besedila 3"/>
          <p:cNvSpPr>
            <a:spLocks noGrp="1"/>
          </p:cNvSpPr>
          <p:nvPr>
            <p:ph type="body" sz="half" idx="3"/>
          </p:nvPr>
        </p:nvSpPr>
        <p:spPr>
          <a:xfrm>
            <a:off x="6694070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Pila, sveder</a:t>
            </a:r>
          </a:p>
        </p:txBody>
      </p:sp>
      <p:pic>
        <p:nvPicPr>
          <p:cNvPr id="23557" name="Ograda vsebine 11" descr="Klešče žic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424" y="1857376"/>
            <a:ext cx="4849614" cy="3092141"/>
          </a:xfrm>
          <a:ln>
            <a:prstDash val="solid"/>
          </a:ln>
        </p:spPr>
      </p:pic>
      <p:pic>
        <p:nvPicPr>
          <p:cNvPr id="23558" name="Ograda vsebine 12" descr="Pila in sved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1857376"/>
            <a:ext cx="4384780" cy="2795760"/>
          </a:xfrm>
          <a:ln>
            <a:prstDash val="soli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besedil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Deli strojev</a:t>
            </a:r>
          </a:p>
        </p:txBody>
      </p:sp>
      <p:sp>
        <p:nvSpPr>
          <p:cNvPr id="24579" name="Ograda besedila 3"/>
          <p:cNvSpPr>
            <a:spLocks noGrp="1"/>
          </p:cNvSpPr>
          <p:nvPr>
            <p:ph type="body" sz="half" idx="3"/>
          </p:nvPr>
        </p:nvSpPr>
        <p:spPr>
          <a:xfrm>
            <a:off x="6816080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Zobniki</a:t>
            </a:r>
          </a:p>
        </p:txBody>
      </p:sp>
      <p:pic>
        <p:nvPicPr>
          <p:cNvPr id="24580" name="Ograda vsebine 6" descr="Deli stroje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432" y="1551050"/>
            <a:ext cx="4991919" cy="3182875"/>
          </a:xfrm>
          <a:ln>
            <a:prstDash val="solid"/>
          </a:ln>
        </p:spPr>
      </p:pic>
      <p:pic>
        <p:nvPicPr>
          <p:cNvPr id="24581" name="Ograda vsebine 7" descr="Zobnik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9084" y="1551323"/>
            <a:ext cx="4991492" cy="3182602"/>
          </a:xfrm>
          <a:ln>
            <a:prstDash val="soli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besedil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Vijaki, ključi</a:t>
            </a:r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861AA42E-EEEB-4F21-88CC-F2E4DABCAA8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659431" y="5410200"/>
            <a:ext cx="4041775" cy="762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Posoda iz nerjavečega jekla</a:t>
            </a:r>
          </a:p>
        </p:txBody>
      </p:sp>
      <p:pic>
        <p:nvPicPr>
          <p:cNvPr id="25604" name="Ograda vsebine 6" descr="Kljuc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285" y="1268760"/>
            <a:ext cx="5320826" cy="3392588"/>
          </a:xfrm>
          <a:ln>
            <a:prstDash val="solid"/>
          </a:ln>
        </p:spPr>
      </p:pic>
      <p:pic>
        <p:nvPicPr>
          <p:cNvPr id="25605" name="Ograda vsebine 7" descr="Posod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609" y="1268760"/>
            <a:ext cx="5320826" cy="3392588"/>
          </a:xfrm>
          <a:ln>
            <a:prstDash val="solid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03512" y="19168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dirty="0"/>
              <a:t>Nekaj ostalih kovin</a:t>
            </a:r>
          </a:p>
        </p:txBody>
      </p:sp>
    </p:spTree>
    <p:extLst>
      <p:ext uri="{BB962C8B-B14F-4D97-AF65-F5344CB8AC3E}">
        <p14:creationId xmlns:p14="http://schemas.microsoft.com/office/powerpoint/2010/main" val="3404925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vsebine 7"/>
          <p:cNvSpPr>
            <a:spLocks noGrp="1"/>
          </p:cNvSpPr>
          <p:nvPr>
            <p:ph idx="1"/>
          </p:nvPr>
        </p:nvSpPr>
        <p:spPr>
          <a:xfrm>
            <a:off x="911424" y="1020431"/>
            <a:ext cx="6192688" cy="5357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300" dirty="0"/>
              <a:t>Mehak in žilav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sl-SI" altLang="sl-SI" sz="2300" dirty="0"/>
          </a:p>
          <a:p>
            <a:pPr eaLnBrk="1" hangingPunct="1">
              <a:lnSpc>
                <a:spcPct val="80000"/>
              </a:lnSpc>
            </a:pPr>
            <a:r>
              <a:rPr lang="sl-SI" altLang="sl-SI" sz="2300" dirty="0"/>
              <a:t>Zelo raztezljiv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sl-SI" altLang="sl-SI" sz="2300" dirty="0"/>
          </a:p>
          <a:p>
            <a:pPr eaLnBrk="1" hangingPunct="1">
              <a:lnSpc>
                <a:spcPct val="80000"/>
              </a:lnSpc>
            </a:pPr>
            <a:r>
              <a:rPr lang="sl-SI" altLang="sl-SI" sz="2300" dirty="0" err="1"/>
              <a:t>Rumenordeče</a:t>
            </a:r>
            <a:r>
              <a:rPr lang="sl-SI" altLang="sl-SI" sz="2300" dirty="0"/>
              <a:t> barve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sl-SI" altLang="sl-SI" sz="2300" dirty="0"/>
          </a:p>
          <a:p>
            <a:pPr eaLnBrk="1" hangingPunct="1">
              <a:lnSpc>
                <a:spcPct val="80000"/>
              </a:lnSpc>
            </a:pPr>
            <a:r>
              <a:rPr lang="sl-SI" altLang="sl-SI" sz="2300" dirty="0"/>
              <a:t>Dober toplotni in električni prevodnik (žice)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sl-SI" altLang="sl-SI" sz="2300" dirty="0"/>
          </a:p>
          <a:p>
            <a:pPr eaLnBrk="1" hangingPunct="1">
              <a:lnSpc>
                <a:spcPct val="80000"/>
              </a:lnSpc>
            </a:pPr>
            <a:r>
              <a:rPr lang="sl-SI" altLang="sl-SI" sz="2300" dirty="0"/>
              <a:t>Odporen proti ognju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sl-SI" altLang="sl-SI" sz="2300" dirty="0"/>
          </a:p>
          <a:p>
            <a:pPr eaLnBrk="1" hangingPunct="1">
              <a:lnSpc>
                <a:spcPct val="80000"/>
              </a:lnSpc>
            </a:pPr>
            <a:r>
              <a:rPr lang="sl-SI" altLang="sl-SI" sz="2300" dirty="0"/>
              <a:t>Pri oksidaciji nastane zaščitna plast, ki prepreči nadaljnjo korozijo.</a:t>
            </a:r>
          </a:p>
          <a:p>
            <a:pPr eaLnBrk="1" hangingPunct="1">
              <a:lnSpc>
                <a:spcPct val="80000"/>
              </a:lnSpc>
            </a:pPr>
            <a:endParaRPr lang="sl-SI" altLang="sl-SI" sz="2300" dirty="0"/>
          </a:p>
          <a:p>
            <a:pPr eaLnBrk="1" hangingPunct="1">
              <a:lnSpc>
                <a:spcPct val="80000"/>
              </a:lnSpc>
            </a:pPr>
            <a:r>
              <a:rPr lang="sl-SI" altLang="sl-SI" sz="2300" dirty="0"/>
              <a:t>Velika gostota</a:t>
            </a:r>
          </a:p>
          <a:p>
            <a:pPr eaLnBrk="1" hangingPunct="1">
              <a:lnSpc>
                <a:spcPct val="80000"/>
              </a:lnSpc>
            </a:pPr>
            <a:endParaRPr lang="sl-SI" altLang="sl-SI" sz="2300" dirty="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sl-SI" altLang="sl-SI" sz="2300" dirty="0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C5DE6CC6-16CC-447A-99FD-0D2DB66E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BAKER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476672"/>
            <a:ext cx="3240360" cy="30580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213" y="4077072"/>
            <a:ext cx="3420363" cy="25652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besedila 7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Bakrena pločevina</a:t>
            </a:r>
          </a:p>
        </p:txBody>
      </p:sp>
      <p:sp>
        <p:nvSpPr>
          <p:cNvPr id="27651" name="Ograda besedila 9"/>
          <p:cNvSpPr>
            <a:spLocks noGrp="1"/>
          </p:cNvSpPr>
          <p:nvPr>
            <p:ph type="body" sz="half" idx="3"/>
          </p:nvPr>
        </p:nvSpPr>
        <p:spPr>
          <a:xfrm>
            <a:off x="6816080" y="5415887"/>
            <a:ext cx="4041775" cy="76200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/>
              <a:t>Bakreni kleparski izdelki</a:t>
            </a:r>
          </a:p>
        </p:txBody>
      </p:sp>
      <p:pic>
        <p:nvPicPr>
          <p:cNvPr id="27652" name="Ograda vsebine 11" descr="Bakrena plocevin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069" y="1556792"/>
            <a:ext cx="4919911" cy="3136962"/>
          </a:xfrm>
          <a:ln>
            <a:prstDash val="solid"/>
          </a:ln>
        </p:spPr>
      </p:pic>
      <p:pic>
        <p:nvPicPr>
          <p:cNvPr id="27653" name="Ograda vsebine 12" descr="Bakreni kleparski izdelk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4480" y="1556792"/>
            <a:ext cx="4919912" cy="3136962"/>
          </a:xfrm>
          <a:ln>
            <a:prstDash val="solid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besedila 14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Bakrene cevi</a:t>
            </a:r>
          </a:p>
        </p:txBody>
      </p:sp>
      <p:sp>
        <p:nvSpPr>
          <p:cNvPr id="28675" name="Ograda besedila 16"/>
          <p:cNvSpPr>
            <a:spLocks noGrp="1"/>
          </p:cNvSpPr>
          <p:nvPr>
            <p:ph type="body" sz="half" idx="3"/>
          </p:nvPr>
        </p:nvSpPr>
        <p:spPr>
          <a:xfrm>
            <a:off x="7032104" y="5443182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 dirty="0"/>
              <a:t>Električni vodniki</a:t>
            </a:r>
          </a:p>
        </p:txBody>
      </p:sp>
      <p:pic>
        <p:nvPicPr>
          <p:cNvPr id="28676" name="Ograda vsebine 18" descr="Bakrene cev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432" y="1336739"/>
            <a:ext cx="4991919" cy="3182876"/>
          </a:xfrm>
          <a:ln>
            <a:prstDash val="solid"/>
          </a:ln>
        </p:spPr>
      </p:pic>
      <p:pic>
        <p:nvPicPr>
          <p:cNvPr id="28677" name="Ograda vsebine 19" descr="Električni  vodni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4" y="1304635"/>
            <a:ext cx="5042270" cy="3214980"/>
          </a:xfrm>
          <a:ln>
            <a:prstDash val="solid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7970E726-E260-4190-BBFB-B51925E5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CINK</a:t>
            </a:r>
          </a:p>
        </p:txBody>
      </p:sp>
      <p:sp>
        <p:nvSpPr>
          <p:cNvPr id="29700" name="Ograda besedila 9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Pocinkana pločevina</a:t>
            </a:r>
          </a:p>
        </p:txBody>
      </p:sp>
      <p:sp>
        <p:nvSpPr>
          <p:cNvPr id="29701" name="Ograda vsebine 7"/>
          <p:cNvSpPr>
            <a:spLocks noGrp="1"/>
          </p:cNvSpPr>
          <p:nvPr>
            <p:ph sz="quarter" idx="2"/>
          </p:nvPr>
        </p:nvSpPr>
        <p:spPr>
          <a:xfrm>
            <a:off x="1055440" y="1412733"/>
            <a:ext cx="4040188" cy="3096387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altLang="sl-SI" dirty="0"/>
              <a:t>Velika toplotna razteznost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Mehek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Korozijsko odporen – zaščitno sredstvo</a:t>
            </a:r>
          </a:p>
          <a:p>
            <a:pPr eaLnBrk="1" hangingPunct="1"/>
            <a:endParaRPr lang="sl-SI" altLang="sl-SI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</p:txBody>
      </p:sp>
      <p:pic>
        <p:nvPicPr>
          <p:cNvPr id="29702" name="Ograda vsebine 11" descr="Pocinkana plocevin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1643063"/>
            <a:ext cx="3951287" cy="2519362"/>
          </a:xfrm>
          <a:ln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76" y="263691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l-SI" sz="4800" dirty="0"/>
              <a:t>PRIDOBIVANJE KOVIN</a:t>
            </a:r>
          </a:p>
        </p:txBody>
      </p:sp>
    </p:spTree>
    <p:extLst>
      <p:ext uri="{BB962C8B-B14F-4D97-AF65-F5344CB8AC3E}">
        <p14:creationId xmlns:p14="http://schemas.microsoft.com/office/powerpoint/2010/main" val="4247909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>
            <a:extLst>
              <a:ext uri="{FF2B5EF4-FFF2-40B4-BE49-F238E27FC236}">
                <a16:creationId xmlns:a16="http://schemas.microsoft.com/office/drawing/2014/main" id="{BD248ACC-218D-455B-98DE-34FFEA10B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Cinkove posodice baterijskih vložkov</a:t>
            </a:r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2AA39039-1F95-4EE1-B776-C545A1B7490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960096" y="5388591"/>
            <a:ext cx="4041775" cy="7620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Pocinkana vijaka z matico</a:t>
            </a:r>
          </a:p>
        </p:txBody>
      </p:sp>
      <p:pic>
        <p:nvPicPr>
          <p:cNvPr id="30724" name="Ograda vsebine 6" descr="Izdelek iz cink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17" y="1478886"/>
            <a:ext cx="4993060" cy="3183603"/>
          </a:xfrm>
          <a:ln>
            <a:prstDash val="solid"/>
          </a:ln>
        </p:spPr>
      </p:pic>
      <p:pic>
        <p:nvPicPr>
          <p:cNvPr id="30725" name="Ograda vsebine 7" descr="Pocinkan vij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49" y="1478886"/>
            <a:ext cx="4993061" cy="3183603"/>
          </a:xfrm>
          <a:ln>
            <a:prstDash val="soli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6FC36-D1BE-40F3-A801-53F68EC1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KOSITER</a:t>
            </a:r>
          </a:p>
        </p:txBody>
      </p:sp>
      <p:sp>
        <p:nvSpPr>
          <p:cNvPr id="31748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/>
              <a:t>Pokositrana pločevina</a:t>
            </a:r>
          </a:p>
        </p:txBody>
      </p:sp>
      <p:sp>
        <p:nvSpPr>
          <p:cNvPr id="31749" name="Ograda vsebine 4"/>
          <p:cNvSpPr>
            <a:spLocks noGrp="1"/>
          </p:cNvSpPr>
          <p:nvPr>
            <p:ph sz="quarter" idx="2"/>
          </p:nvPr>
        </p:nvSpPr>
        <p:spPr>
          <a:xfrm>
            <a:off x="911424" y="1643062"/>
            <a:ext cx="4536504" cy="4529138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dirty="0"/>
              <a:t>Mehak</a:t>
            </a:r>
          </a:p>
          <a:p>
            <a:pPr eaLnBrk="1" hangingPunct="1">
              <a:lnSpc>
                <a:spcPct val="90000"/>
              </a:lnSpc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Nizka trdnost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Dobro obdelovalen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Korozijsko zelo obstojen – zaščitno sredstvo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Težak</a:t>
            </a:r>
          </a:p>
          <a:p>
            <a:pPr eaLnBrk="1" hangingPunct="1">
              <a:lnSpc>
                <a:spcPct val="90000"/>
              </a:lnSpc>
            </a:pPr>
            <a:endParaRPr lang="sl-SI" altLang="sl-SI" dirty="0"/>
          </a:p>
        </p:txBody>
      </p:sp>
      <p:pic>
        <p:nvPicPr>
          <p:cNvPr id="31750" name="Ograda vsebine 6" descr="Pokositrana plocevin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1643062"/>
            <a:ext cx="4946773" cy="3154089"/>
          </a:xfrm>
          <a:ln>
            <a:prstDash val="soli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>
            <a:extLst>
              <a:ext uri="{FF2B5EF4-FFF2-40B4-BE49-F238E27FC236}">
                <a16:creationId xmlns:a16="http://schemas.microsoft.com/office/drawing/2014/main" id="{745F399C-76CE-48AD-B859-1650B44DC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Pločevinka iz </a:t>
            </a:r>
            <a:r>
              <a:rPr lang="sl-SI" dirty="0" err="1"/>
              <a:t>pokositrane</a:t>
            </a:r>
            <a:r>
              <a:rPr lang="sl-SI" dirty="0"/>
              <a:t> pločevine</a:t>
            </a:r>
          </a:p>
        </p:txBody>
      </p:sp>
      <p:sp>
        <p:nvSpPr>
          <p:cNvPr id="32771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/>
              <a:t>Zlitina kositra za lotanje</a:t>
            </a:r>
          </a:p>
        </p:txBody>
      </p:sp>
      <p:pic>
        <p:nvPicPr>
          <p:cNvPr id="32772" name="Ograda vsebine 6" descr="Plocevinka iz pokositrane plocevin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440" y="1596963"/>
            <a:ext cx="4919911" cy="3136962"/>
          </a:xfrm>
          <a:ln>
            <a:prstDash val="solid"/>
          </a:ln>
        </p:spPr>
      </p:pic>
      <p:pic>
        <p:nvPicPr>
          <p:cNvPr id="32773" name="Ograda vsebine 7" descr="Zlitina kositra za lotanj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74" y="1611135"/>
            <a:ext cx="4897685" cy="3122790"/>
          </a:xfrm>
          <a:ln>
            <a:prstDash val="solid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7562B1-FDEF-46EE-8EFF-87792BF0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SVINEC</a:t>
            </a:r>
          </a:p>
        </p:txBody>
      </p:sp>
      <p:sp>
        <p:nvSpPr>
          <p:cNvPr id="33796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Svinčena cev</a:t>
            </a:r>
          </a:p>
        </p:txBody>
      </p:sp>
      <p:sp>
        <p:nvSpPr>
          <p:cNvPr id="33797" name="Ograda vsebine 4"/>
          <p:cNvSpPr>
            <a:spLocks noGrp="1"/>
          </p:cNvSpPr>
          <p:nvPr>
            <p:ph sz="quarter" idx="2"/>
          </p:nvPr>
        </p:nvSpPr>
        <p:spPr>
          <a:xfrm>
            <a:off x="911424" y="1468437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altLang="sl-SI" dirty="0"/>
              <a:t>Mehak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Dobro obdelovalen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Drag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velika gostota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33798" name="Ograda vsebine 6" descr="Svincena ce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984" y="1628800"/>
            <a:ext cx="4454203" cy="2840023"/>
          </a:xfrm>
          <a:ln>
            <a:prstDash val="solid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besedila 2"/>
          <p:cNvSpPr>
            <a:spLocks noGrp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Svinčen akumulator</a:t>
            </a:r>
          </a:p>
        </p:txBody>
      </p:sp>
      <p:sp>
        <p:nvSpPr>
          <p:cNvPr id="34819" name="Ograda besedila 3"/>
          <p:cNvSpPr>
            <a:spLocks noGrp="1"/>
          </p:cNvSpPr>
          <p:nvPr>
            <p:ph type="body" sz="half" idx="3"/>
          </p:nvPr>
        </p:nvSpPr>
        <p:spPr>
          <a:xfrm>
            <a:off x="696009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 dirty="0"/>
              <a:t>Svinčeni naboji</a:t>
            </a:r>
          </a:p>
        </p:txBody>
      </p:sp>
      <p:pic>
        <p:nvPicPr>
          <p:cNvPr id="34820" name="Ograda vsebine 6" descr="Akumolato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432" y="1475862"/>
            <a:ext cx="4969693" cy="3186628"/>
          </a:xfrm>
          <a:ln>
            <a:prstDash val="solid"/>
          </a:ln>
        </p:spPr>
      </p:pic>
      <p:pic>
        <p:nvPicPr>
          <p:cNvPr id="34821" name="Ograda vsebine 7" descr="Svinčeni naboj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4" y="1475862"/>
            <a:ext cx="4997802" cy="3186627"/>
          </a:xfrm>
          <a:ln>
            <a:prstDash val="solid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16A04-169A-4397-BC0F-FE3EF73B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ALUMINIJ</a:t>
            </a:r>
          </a:p>
        </p:txBody>
      </p:sp>
      <p:sp>
        <p:nvSpPr>
          <p:cNvPr id="35844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Hladilna rebra</a:t>
            </a:r>
          </a:p>
        </p:txBody>
      </p:sp>
      <p:sp>
        <p:nvSpPr>
          <p:cNvPr id="35845" name="Ograda vsebine 4"/>
          <p:cNvSpPr>
            <a:spLocks noGrp="1"/>
          </p:cNvSpPr>
          <p:nvPr>
            <p:ph sz="quarter" idx="2"/>
          </p:nvPr>
        </p:nvSpPr>
        <p:spPr>
          <a:xfrm>
            <a:off x="911424" y="1205631"/>
            <a:ext cx="4187825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altLang="sl-SI" dirty="0"/>
              <a:t>Lahka kovina, majhna gostota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Velika trdnost glede na maso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Dober prevodnik elektrike in toplote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Korozijsko obstojen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35846" name="Ograda vsebine 6" descr="Hladilna rebr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4033" y="1916832"/>
            <a:ext cx="3951287" cy="2519362"/>
          </a:xfrm>
          <a:ln>
            <a:prstDash val="solid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grada vsebine 8" descr="Aluminijasta ogra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617" y="764705"/>
            <a:ext cx="6772275" cy="4319587"/>
          </a:xfr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7F51E333-E5FE-4C22-8EA8-830FF296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5589240"/>
            <a:ext cx="8229600" cy="725470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2800" b="0" dirty="0">
                <a:effectLst/>
              </a:rPr>
              <a:t>Aluminijasta ograja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besedila 2"/>
          <p:cNvSpPr>
            <a:spLocks noGrp="1"/>
          </p:cNvSpPr>
          <p:nvPr>
            <p:ph type="body" idx="1"/>
          </p:nvPr>
        </p:nvSpPr>
        <p:spPr>
          <a:xfrm>
            <a:off x="1703512" y="5029200"/>
            <a:ext cx="4040188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Električni vodniki</a:t>
            </a:r>
          </a:p>
        </p:txBody>
      </p:sp>
      <p:sp>
        <p:nvSpPr>
          <p:cNvPr id="37891" name="Ograda besedila 3"/>
          <p:cNvSpPr>
            <a:spLocks noGrp="1"/>
          </p:cNvSpPr>
          <p:nvPr>
            <p:ph type="body" sz="half" idx="3"/>
          </p:nvPr>
        </p:nvSpPr>
        <p:spPr>
          <a:xfrm>
            <a:off x="6347744" y="5029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Alu folija</a:t>
            </a:r>
          </a:p>
        </p:txBody>
      </p:sp>
      <p:pic>
        <p:nvPicPr>
          <p:cNvPr id="37892" name="Ograda vsebine 6" descr="Elektricni vodni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513" y="1700809"/>
            <a:ext cx="3951287" cy="2519363"/>
          </a:xfrm>
          <a:ln>
            <a:prstDash val="solid"/>
          </a:ln>
        </p:spPr>
      </p:pic>
      <p:pic>
        <p:nvPicPr>
          <p:cNvPr id="37893" name="Ograda vsebine 7" descr="Alu folij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040" y="1700809"/>
            <a:ext cx="3951288" cy="2519363"/>
          </a:xfrm>
          <a:ln>
            <a:prstDash val="solid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84B950-CE44-4D80-B83C-940DCADF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Zlitine 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D2ADAEF6-89F5-46AC-BB82-3AA0D94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NEKAJ NAJBPLJ POZNANIH ZLITIN</a:t>
            </a:r>
          </a:p>
        </p:txBody>
      </p:sp>
    </p:spTree>
    <p:extLst>
      <p:ext uri="{BB962C8B-B14F-4D97-AF65-F5344CB8AC3E}">
        <p14:creationId xmlns:p14="http://schemas.microsoft.com/office/powerpoint/2010/main" val="1817751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10EF7E-861D-4231-908C-45C8F5C4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MEDENINA ALI MED</a:t>
            </a:r>
          </a:p>
        </p:txBody>
      </p:sp>
      <p:sp>
        <p:nvSpPr>
          <p:cNvPr id="38916" name="Ograda besedila 3"/>
          <p:cNvSpPr>
            <a:spLocks noGrp="1"/>
          </p:cNvSpPr>
          <p:nvPr>
            <p:ph type="body" sz="half" idx="3"/>
          </p:nvPr>
        </p:nvSpPr>
        <p:spPr>
          <a:xfrm>
            <a:off x="8976320" y="4526378"/>
            <a:ext cx="2984050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 dirty="0"/>
              <a:t>Posoda iz medenine</a:t>
            </a:r>
          </a:p>
        </p:txBody>
      </p:sp>
      <p:sp>
        <p:nvSpPr>
          <p:cNvPr id="38917" name="Ograda vsebine 4"/>
          <p:cNvSpPr>
            <a:spLocks noGrp="1"/>
          </p:cNvSpPr>
          <p:nvPr>
            <p:ph sz="quarter" idx="2"/>
          </p:nvPr>
        </p:nvSpPr>
        <p:spPr>
          <a:xfrm>
            <a:off x="447654" y="1337230"/>
            <a:ext cx="4040188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dirty="0"/>
              <a:t>Zlitina bakra in cinka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Korozijsko obstojna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Trša kot baker</a:t>
            </a:r>
          </a:p>
          <a:p>
            <a:pPr eaLnBrk="1" hangingPunct="1">
              <a:lnSpc>
                <a:spcPct val="90000"/>
              </a:lnSpc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Dober električni in toplotni prevodnik</a:t>
            </a:r>
          </a:p>
          <a:p>
            <a:pPr eaLnBrk="1" hangingPunct="1">
              <a:lnSpc>
                <a:spcPct val="90000"/>
              </a:lnSpc>
            </a:pPr>
            <a:endParaRPr lang="sl-SI" altLang="sl-SI" dirty="0"/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Cenejša kot baker</a:t>
            </a:r>
          </a:p>
          <a:p>
            <a:pPr eaLnBrk="1" hangingPunct="1">
              <a:lnSpc>
                <a:spcPct val="90000"/>
              </a:lnSpc>
            </a:pPr>
            <a:endParaRPr lang="sl-SI" altLang="sl-SI" dirty="0"/>
          </a:p>
        </p:txBody>
      </p:sp>
      <p:pic>
        <p:nvPicPr>
          <p:cNvPr id="38918" name="Ograda vsebine 6" descr="medenin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7256" y="1205266"/>
            <a:ext cx="3067090" cy="2388896"/>
          </a:xfrm>
          <a:ln>
            <a:prstDash val="solid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594162"/>
            <a:ext cx="4091174" cy="26070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767408" y="764704"/>
            <a:ext cx="10729192" cy="5328592"/>
          </a:xfrm>
        </p:spPr>
        <p:txBody>
          <a:bodyPr/>
          <a:lstStyle/>
          <a:p>
            <a:pPr eaLnBrk="1" hangingPunct="1"/>
            <a:r>
              <a:rPr lang="sl-SI" altLang="sl-SI" sz="2400" dirty="0">
                <a:ea typeface="ＭＳ Ｐゴシック" panose="020B0600070205080204" pitchFamily="34" charset="-128"/>
              </a:rPr>
              <a:t>Kovine pridobivamo iz rud.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l-SI" altLang="sl-SI" sz="2400" dirty="0">
                <a:ea typeface="ＭＳ Ｐゴシック" panose="020B0600070205080204" pitchFamily="34" charset="-128"/>
              </a:rPr>
              <a:t>Zlato, srebro, živo srebro in redkeje baker so v naravi v elementarnem stanju.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l-SI" altLang="sl-SI" sz="2400" dirty="0">
                <a:ea typeface="ＭＳ Ｐゴシック" panose="020B0600070205080204" pitchFamily="34" charset="-128"/>
              </a:rPr>
              <a:t>Večina kovin se v naravi nahaja v spojinah, kar pomeni, da so kemijsko vezane z drugimi elementi npr. boksit je surovina za proizvodnjo aluminija.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l-SI" altLang="sl-SI" sz="2400" dirty="0">
                <a:ea typeface="ＭＳ Ｐゴシック" panose="020B0600070205080204" pitchFamily="34" charset="-128"/>
              </a:rPr>
              <a:t>Rude, iz katerih pridobivamo kovine, so navadno pomešane z drugimi rudami in kamninami. Zato najprej rudo s fizikalnimi metodami ločijo od ostalega. Tak postopek se imenuje SEPARACIJA.</a:t>
            </a:r>
            <a:r>
              <a:rPr lang="sl-SI" altLang="sl-SI" sz="2800" dirty="0">
                <a:ea typeface="ＭＳ Ｐゴシック" panose="020B0600070205080204" pitchFamily="34" charset="-128"/>
              </a:rPr>
              <a:t>     </a:t>
            </a:r>
            <a:r>
              <a:rPr lang="sl-SI" altLang="sl-SI" dirty="0">
                <a:ea typeface="ＭＳ Ｐゴシック" panose="020B0600070205080204" pitchFamily="34" charset="-12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94777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30FF6C-B45E-4E4F-A771-3B594429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BRON</a:t>
            </a:r>
          </a:p>
        </p:txBody>
      </p:sp>
      <p:sp>
        <p:nvSpPr>
          <p:cNvPr id="39940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MEDELIJA IZ BRONA</a:t>
            </a:r>
          </a:p>
        </p:txBody>
      </p:sp>
      <p:sp>
        <p:nvSpPr>
          <p:cNvPr id="39941" name="Ograda vsebine 4"/>
          <p:cNvSpPr>
            <a:spLocks noGrp="1"/>
          </p:cNvSpPr>
          <p:nvPr>
            <p:ph sz="quarter" idx="2"/>
          </p:nvPr>
        </p:nvSpPr>
        <p:spPr>
          <a:xfrm>
            <a:off x="609600" y="1235882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altLang="sl-SI" dirty="0"/>
              <a:t>Zlitina bakra in kositra</a:t>
            </a:r>
          </a:p>
          <a:p>
            <a:pPr eaLnBrk="1" hangingPunct="1"/>
            <a:endParaRPr lang="sl-SI" altLang="sl-SI" dirty="0"/>
          </a:p>
          <a:p>
            <a:pPr eaLnBrk="1" hangingPunct="1"/>
            <a:r>
              <a:rPr lang="sl-SI" altLang="sl-SI" dirty="0"/>
              <a:t>Trden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Žilav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Korozijsko obstojen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Odporen proti obrabi</a:t>
            </a:r>
          </a:p>
        </p:txBody>
      </p:sp>
      <p:pic>
        <p:nvPicPr>
          <p:cNvPr id="39942" name="Ograda vsebine 6" descr="br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026" y="1663701"/>
            <a:ext cx="4041775" cy="3503613"/>
          </a:xfrm>
          <a:ln>
            <a:prstDash val="solid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2F1318-E780-4FA2-9359-AF4DB3CA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/>
              <a:t>DURALUMINIJ</a:t>
            </a:r>
          </a:p>
        </p:txBody>
      </p:sp>
      <p:sp>
        <p:nvSpPr>
          <p:cNvPr id="40964" name="Ograda besedila 3"/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sl-SI"/>
              <a:t>Izdelek iz duraluminija</a:t>
            </a:r>
          </a:p>
        </p:txBody>
      </p:sp>
      <p:sp>
        <p:nvSpPr>
          <p:cNvPr id="40965" name="Ograda vsebine 4"/>
          <p:cNvSpPr>
            <a:spLocks noGrp="1"/>
          </p:cNvSpPr>
          <p:nvPr>
            <p:ph sz="quarter" idx="2"/>
          </p:nvPr>
        </p:nvSpPr>
        <p:spPr>
          <a:xfrm>
            <a:off x="600639" y="1468437"/>
            <a:ext cx="4040188" cy="3941763"/>
          </a:xfrm>
          <a:ln>
            <a:prstDash val="solid"/>
          </a:ln>
        </p:spPr>
        <p:txBody>
          <a:bodyPr/>
          <a:lstStyle/>
          <a:p>
            <a:pPr eaLnBrk="1" hangingPunct="1"/>
            <a:r>
              <a:rPr lang="sl-SI" altLang="sl-SI" dirty="0"/>
              <a:t>Zlitina več kovinskih in nekovinskih gradiv – aluminij, baker</a:t>
            </a:r>
            <a:r>
              <a:rPr lang="sl-SI" altLang="sl-SI"/>
              <a:t>, magnezij, mangan</a:t>
            </a:r>
            <a:endParaRPr lang="sl-SI" altLang="sl-SI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Lažji od jekla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sl-SI" altLang="sl-SI" dirty="0"/>
          </a:p>
          <a:p>
            <a:pPr eaLnBrk="1" hangingPunct="1"/>
            <a:r>
              <a:rPr lang="sl-SI" altLang="sl-SI" dirty="0"/>
              <a:t>Dobro mehansko obdelovalen</a:t>
            </a:r>
          </a:p>
        </p:txBody>
      </p:sp>
      <p:pic>
        <p:nvPicPr>
          <p:cNvPr id="40966" name="Ograda vsebine 6" descr="duraluminij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26" y="1643063"/>
            <a:ext cx="4213225" cy="3105150"/>
          </a:xfrm>
          <a:ln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574813-5F0A-45FA-9653-98C8CB3B6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ea typeface="+mj-ea"/>
                <a:cs typeface="+mj-cs"/>
              </a:rPr>
              <a:t>SEPARACIJA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983432" y="1125538"/>
            <a:ext cx="10513168" cy="2303462"/>
          </a:xfrm>
        </p:spPr>
        <p:txBody>
          <a:bodyPr/>
          <a:lstStyle/>
          <a:p>
            <a:pPr eaLnBrk="1" hangingPunct="1"/>
            <a:r>
              <a:rPr lang="sl-SI" altLang="sl-SI" sz="2400" dirty="0">
                <a:ea typeface="ＭＳ Ｐゴシック" panose="020B0600070205080204" pitchFamily="34" charset="-128"/>
              </a:rPr>
              <a:t>SEPARACIJA je postopek ločevanja rudnin (koristni del, ki vsebuje minerale) od ostalega.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l-SI" altLang="sl-SI" sz="2400" dirty="0">
                <a:ea typeface="ＭＳ Ｐゴシック" panose="020B0600070205080204" pitchFamily="34" charset="-128"/>
              </a:rPr>
              <a:t>Ločevanje lahko poteka na različne načine-</a:t>
            </a:r>
            <a:r>
              <a:rPr lang="sl-SI" altLang="sl-SI" sz="2400" dirty="0" err="1">
                <a:ea typeface="ＭＳ Ｐゴシック" panose="020B0600070205080204" pitchFamily="34" charset="-128"/>
              </a:rPr>
              <a:t>flotacija</a:t>
            </a:r>
            <a:r>
              <a:rPr lang="sl-SI" altLang="sl-SI" sz="2400" dirty="0">
                <a:ea typeface="ＭＳ Ｐゴシック" panose="020B0600070205080204" pitchFamily="34" charset="-128"/>
              </a:rPr>
              <a:t> (ločevanje v vodi), magnetna ali radioaktivna separacija, sejanje,…</a:t>
            </a:r>
          </a:p>
        </p:txBody>
      </p:sp>
      <p:pic>
        <p:nvPicPr>
          <p:cNvPr id="18436" name="Picture 4" descr="separacijaHoce400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7" y="3429000"/>
            <a:ext cx="45307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separ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429000"/>
            <a:ext cx="4771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0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eparacija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90011"/>
            <a:ext cx="4329242" cy="32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bih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84" y="490011"/>
            <a:ext cx="5345137" cy="332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mma_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2" y="3971235"/>
            <a:ext cx="4327372" cy="212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sep_sljun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971235"/>
            <a:ext cx="5345138" cy="212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0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sl-SI" dirty="0"/>
              <a:t>Poglej si spodnji videoposnetek</a:t>
            </a:r>
            <a:endParaRPr lang="sl-SI" dirty="0">
              <a:hlinkClick r:id="rId2"/>
            </a:endParaRPr>
          </a:p>
          <a:p>
            <a:pPr marL="109537" indent="0">
              <a:buNone/>
            </a:pPr>
            <a:endParaRPr lang="sl-SI" dirty="0">
              <a:hlinkClick r:id="rId2"/>
            </a:endParaRPr>
          </a:p>
          <a:p>
            <a:pPr marL="109537" indent="0">
              <a:buNone/>
            </a:pPr>
            <a:r>
              <a:rPr lang="sl-SI" dirty="0">
                <a:hlinkClick r:id="rId2"/>
              </a:rPr>
              <a:t>https://www.youtube.com/watch?v=9l7JqonyoKA&amp;t</a:t>
            </a:r>
            <a:r>
              <a:rPr lang="sl-SI" dirty="0"/>
              <a:t> </a:t>
            </a:r>
          </a:p>
          <a:p>
            <a:pPr marL="109537" indent="0">
              <a:buNone/>
            </a:pPr>
            <a:endParaRPr lang="sl-SI" dirty="0">
              <a:hlinkClick r:id="rId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Pridobivanje železa</a:t>
            </a:r>
          </a:p>
        </p:txBody>
      </p:sp>
    </p:spTree>
    <p:extLst>
      <p:ext uri="{BB962C8B-B14F-4D97-AF65-F5344CB8AC3E}">
        <p14:creationId xmlns:p14="http://schemas.microsoft.com/office/powerpoint/2010/main" val="44007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9536" y="2708920"/>
            <a:ext cx="8229600" cy="1143000"/>
          </a:xfrm>
        </p:spPr>
        <p:txBody>
          <a:bodyPr/>
          <a:lstStyle/>
          <a:p>
            <a:pPr algn="ctr"/>
            <a:r>
              <a:rPr lang="sl-SI" dirty="0"/>
              <a:t>DELITEV KOVIN</a:t>
            </a:r>
          </a:p>
        </p:txBody>
      </p:sp>
    </p:spTree>
    <p:extLst>
      <p:ext uri="{BB962C8B-B14F-4D97-AF65-F5344CB8AC3E}">
        <p14:creationId xmlns:p14="http://schemas.microsoft.com/office/powerpoint/2010/main" val="258383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Kovinam, sestavljenim iz enega elementa, rečemo </a:t>
            </a:r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čiste kovine</a:t>
            </a:r>
            <a:r>
              <a:rPr lang="sl-SI" dirty="0"/>
              <a:t>; Cu, Al.</a:t>
            </a:r>
          </a:p>
          <a:p>
            <a:pPr marL="109537" indent="0">
              <a:buNone/>
            </a:pPr>
            <a:endParaRPr lang="sl-SI" dirty="0"/>
          </a:p>
          <a:p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Zlitina</a:t>
            </a:r>
            <a:r>
              <a:rPr lang="sl-SI" dirty="0"/>
              <a:t> = osnovna kovina + </a:t>
            </a:r>
            <a:r>
              <a:rPr lang="sl-SI" dirty="0" err="1"/>
              <a:t>legirni</a:t>
            </a:r>
            <a:r>
              <a:rPr lang="sl-SI" dirty="0"/>
              <a:t> elementi + nečistoče</a:t>
            </a:r>
          </a:p>
          <a:p>
            <a:pPr lvl="1"/>
            <a:r>
              <a:rPr lang="sl-SI" dirty="0"/>
              <a:t>bron, medenina, jeklo, </a:t>
            </a:r>
            <a:r>
              <a:rPr lang="sl-SI" dirty="0" err="1"/>
              <a:t>cekas</a:t>
            </a:r>
            <a:r>
              <a:rPr lang="sl-SI" dirty="0"/>
              <a:t>. </a:t>
            </a:r>
          </a:p>
          <a:p>
            <a:pPr marL="109537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5618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808</TotalTime>
  <Words>563</Words>
  <Application>Microsoft Office PowerPoint</Application>
  <PresentationFormat>Širokozaslonsko</PresentationFormat>
  <Paragraphs>169</Paragraphs>
  <Slides>41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Arial Black</vt:lpstr>
      <vt:lpstr>Lucida Sans Unicode</vt:lpstr>
      <vt:lpstr>Verdana</vt:lpstr>
      <vt:lpstr>Wingdings</vt:lpstr>
      <vt:lpstr>Wingdings 2</vt:lpstr>
      <vt:lpstr>Wingdings 3</vt:lpstr>
      <vt:lpstr>Stekanje</vt:lpstr>
      <vt:lpstr>KOVINE</vt:lpstr>
      <vt:lpstr>PowerPointova predstavitev</vt:lpstr>
      <vt:lpstr>PRIDOBIVANJE KOVIN</vt:lpstr>
      <vt:lpstr>PowerPointova predstavitev</vt:lpstr>
      <vt:lpstr>SEPARACIJA</vt:lpstr>
      <vt:lpstr>PowerPointova predstavitev</vt:lpstr>
      <vt:lpstr>Pridobivanje železa</vt:lpstr>
      <vt:lpstr>DELITEV KOVIN</vt:lpstr>
      <vt:lpstr>PowerPointova predstavitev</vt:lpstr>
      <vt:lpstr>PowerPointova predstavitev</vt:lpstr>
      <vt:lpstr>NAJBOLJ POZNANE KOVINE</vt:lpstr>
      <vt:lpstr>ŽELEZO</vt:lpstr>
      <vt:lpstr>NAJVAZNEJŠE ŽELEZOVE RUDE</vt:lpstr>
      <vt:lpstr>PowerPointova predstavitev</vt:lpstr>
      <vt:lpstr>JEKLO</vt:lpstr>
      <vt:lpstr>PowerPointova predstavitev</vt:lpstr>
      <vt:lpstr>POLIZDELKI IZ KOVIN</vt:lpstr>
      <vt:lpstr>CEVI in ŽICE</vt:lpstr>
      <vt:lpstr>KOVINSKE PLOŠČE</vt:lpstr>
      <vt:lpstr>PROFILI in PALICE</vt:lpstr>
      <vt:lpstr>PowerPointova predstavitev</vt:lpstr>
      <vt:lpstr>IZDELKI IZ JEKLA</vt:lpstr>
      <vt:lpstr>PowerPointova predstavitev</vt:lpstr>
      <vt:lpstr>PowerPointova predstavitev</vt:lpstr>
      <vt:lpstr>Nekaj ostalih kovin</vt:lpstr>
      <vt:lpstr>BAKER</vt:lpstr>
      <vt:lpstr>PowerPointova predstavitev</vt:lpstr>
      <vt:lpstr>PowerPointova predstavitev</vt:lpstr>
      <vt:lpstr>CINK</vt:lpstr>
      <vt:lpstr>PowerPointova predstavitev</vt:lpstr>
      <vt:lpstr>KOSITER</vt:lpstr>
      <vt:lpstr>PowerPointova predstavitev</vt:lpstr>
      <vt:lpstr>SVINEC</vt:lpstr>
      <vt:lpstr>PowerPointova predstavitev</vt:lpstr>
      <vt:lpstr>ALUMINIJ</vt:lpstr>
      <vt:lpstr>Aluminijasta ograja</vt:lpstr>
      <vt:lpstr>PowerPointova predstavitev</vt:lpstr>
      <vt:lpstr>Zlitine </vt:lpstr>
      <vt:lpstr>MEDENINA ALI MED</vt:lpstr>
      <vt:lpstr>BRON</vt:lpstr>
      <vt:lpstr>DURALUMINIJ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KOVINE</dc:title>
  <dc:creator>LOJZKA</dc:creator>
  <cp:lastModifiedBy>OŠ Koseze</cp:lastModifiedBy>
  <cp:revision>97</cp:revision>
  <dcterms:created xsi:type="dcterms:W3CDTF">2009-02-01T10:29:45Z</dcterms:created>
  <dcterms:modified xsi:type="dcterms:W3CDTF">2022-01-17T07:19:34Z</dcterms:modified>
</cp:coreProperties>
</file>