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" initials="E" lastIdx="0" clrIdx="0">
    <p:extLst>
      <p:ext uri="{19B8F6BF-5375-455C-9EA6-DF929625EA0E}">
        <p15:presenceInfo xmlns:p15="http://schemas.microsoft.com/office/powerpoint/2012/main" userId="Eliz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nvv0PqlXul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1YxK65tMys&amp;t=75s" TargetMode="External"/><Relationship Id="rId2" Type="http://schemas.openxmlformats.org/officeDocument/2006/relationships/hyperlink" Target="https://www.youtube.com/watch?v=Ncca3A8dBl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ffzJOFBmz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lSzWXcLHd0" TargetMode="External"/><Relationship Id="rId2" Type="http://schemas.openxmlformats.org/officeDocument/2006/relationships/hyperlink" Target="https://www.youtube.com/watch?v=-0BcQpKoA1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MsEEhMK94k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x3VG-Wp0E" TargetMode="External"/><Relationship Id="rId2" Type="http://schemas.openxmlformats.org/officeDocument/2006/relationships/hyperlink" Target="https://www.youtube.com/watch?v=V89Bkx04gc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ECD1E2-BC53-4D8C-B29D-D05399E0E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808494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latin typeface="Algerian" panose="04020705040A02060702" pitchFamily="82" charset="0"/>
              </a:rPr>
              <a:t>GIMNASTIKA – PREVAL NAPREJ IN PREVAL NAZAJ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A8F8303-9800-4384-94BA-25F75F31C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1" y="5771305"/>
            <a:ext cx="10993546" cy="590321"/>
          </a:xfrm>
        </p:spPr>
        <p:txBody>
          <a:bodyPr>
            <a:normAutofit/>
          </a:bodyPr>
          <a:lstStyle/>
          <a:p>
            <a:r>
              <a:rPr lang="sl-SI" sz="2000" dirty="0"/>
              <a:t>PRIPRAVILA ELIZA ŠTROMAJER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BC7BC9F-2021-47CC-9A64-1385B511BE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654" t="10171" r="17605" b="6461"/>
          <a:stretch/>
        </p:blipFill>
        <p:spPr>
          <a:xfrm>
            <a:off x="8330398" y="1949149"/>
            <a:ext cx="3112918" cy="388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1168-C26E-40CC-A33B-A7B027D5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OGREVANJE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65B34E-207F-40F4-A4C5-D1431306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18808"/>
            <a:ext cx="5804811" cy="373703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NAJPREJ SE DOBRO OGREJ.</a:t>
            </a:r>
          </a:p>
          <a:p>
            <a:r>
              <a:rPr lang="sl-SI" sz="3200" dirty="0"/>
              <a:t>OGREVALNE VAJE LAHKO NAREDIŠ SAM/A ALI PA SE OGREJEŠ S POSNETKOM.</a:t>
            </a:r>
          </a:p>
          <a:p>
            <a:r>
              <a:rPr lang="sl-SI" sz="3200" dirty="0">
                <a:solidFill>
                  <a:srgbClr val="FF0000"/>
                </a:solidFill>
              </a:rPr>
              <a:t>Dobro ogrej vratne mišice!</a:t>
            </a:r>
          </a:p>
        </p:txBody>
      </p:sp>
      <p:sp>
        <p:nvSpPr>
          <p:cNvPr id="5" name="Pravokotnik: zaokroženi vogali 4">
            <a:hlinkClick r:id="rId2"/>
            <a:extLst>
              <a:ext uri="{FF2B5EF4-FFF2-40B4-BE49-F238E27FC236}">
                <a16:creationId xmlns:a16="http://schemas.microsoft.com/office/drawing/2014/main" id="{39165736-BE10-4F0C-87CD-8BDC68BF4FE6}"/>
              </a:ext>
            </a:extLst>
          </p:cNvPr>
          <p:cNvSpPr/>
          <p:nvPr/>
        </p:nvSpPr>
        <p:spPr>
          <a:xfrm>
            <a:off x="6604986" y="5415378"/>
            <a:ext cx="2769833" cy="925152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POSNETEK.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8158DD1C-EE83-44DC-8C89-470188DE4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344" y="1624428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881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B982F3-2FB9-4850-8068-2FAD838FA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POSKRBI ZA VARNOST!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57DB159-27F8-4472-9358-8FF8400F3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2256350"/>
            <a:ext cx="6962775" cy="3772975"/>
          </a:xfr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PREPRIČAJ SE, DA IMAŠ DOVOLJ PROSTORA ZA IZVAJANJE PREVALA. ODMAKNI VSE PREDMETE, KI BI JIH LAHKO RAZBIL/A ALI PA BI SE Z NJIMI POŠKODOVAL/A.</a:t>
            </a:r>
          </a:p>
          <a:p>
            <a:r>
              <a:rPr lang="sl-SI" sz="3200" b="1" dirty="0">
                <a:solidFill>
                  <a:srgbClr val="FF0000"/>
                </a:solidFill>
              </a:rPr>
              <a:t>Med izvajanjem vaj naj bo prisotna odrasla oseba!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4860466-6862-49B6-A964-F5D777E4C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9" t="6067" r="17402" b="36970"/>
          <a:stretch/>
        </p:blipFill>
        <p:spPr>
          <a:xfrm>
            <a:off x="82537" y="3779813"/>
            <a:ext cx="3553424" cy="307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1168-C26E-40CC-A33B-A7B027D5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UČENJE PREVALA NAPREJ - PREDVAJE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65B34E-207F-40F4-A4C5-D1431306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142" y="1952625"/>
            <a:ext cx="8677108" cy="1393344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PREDVAJE IZVAJAJ NA MEHKI PODLAGI.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1ECDDA5-FFF6-4A0A-8424-445C9FDFE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3707788"/>
            <a:ext cx="2807594" cy="1712068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3BBE98E-2DF1-40E9-8DBD-433AE7B98219}"/>
              </a:ext>
            </a:extLst>
          </p:cNvPr>
          <p:cNvSpPr txBox="1"/>
          <p:nvPr/>
        </p:nvSpPr>
        <p:spPr>
          <a:xfrm>
            <a:off x="581192" y="5667375"/>
            <a:ext cx="3390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Zibanje po usločenem hrbtu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FB2E2168-387C-4D25-9F49-20346C09F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68" y="3664079"/>
            <a:ext cx="2961600" cy="1799486"/>
          </a:xfrm>
          <a:prstGeom prst="rect">
            <a:avLst/>
          </a:prstGeom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16CBD0DF-774D-462E-B155-9BE2A657DD86}"/>
              </a:ext>
            </a:extLst>
          </p:cNvPr>
          <p:cNvSpPr txBox="1"/>
          <p:nvPr/>
        </p:nvSpPr>
        <p:spPr>
          <a:xfrm>
            <a:off x="4243568" y="5667375"/>
            <a:ext cx="296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Zibanje z vstajanjem v čepu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0B51C451-95AB-4075-BAAC-782342398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881" y="3664079"/>
            <a:ext cx="3255825" cy="1802049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84C138C4-37EF-479F-BFCE-2077422E1FDD}"/>
              </a:ext>
            </a:extLst>
          </p:cNvPr>
          <p:cNvSpPr txBox="1"/>
          <p:nvPr/>
        </p:nvSpPr>
        <p:spPr>
          <a:xfrm>
            <a:off x="8059950" y="5667375"/>
            <a:ext cx="296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Preval naprej po blagem naklonu</a:t>
            </a:r>
          </a:p>
        </p:txBody>
      </p:sp>
    </p:spTree>
    <p:extLst>
      <p:ext uri="{BB962C8B-B14F-4D97-AF65-F5344CB8AC3E}">
        <p14:creationId xmlns:p14="http://schemas.microsoft.com/office/powerpoint/2010/main" val="206428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1168-C26E-40CC-A33B-A7B027D5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UČENJE PREVALA NAPREJ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65B34E-207F-40F4-A4C5-D1431306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92" y="2418808"/>
            <a:ext cx="5352883" cy="373703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NAJPREJ SI DOBRO OGLEJ POSNETKA.</a:t>
            </a:r>
          </a:p>
          <a:p>
            <a:r>
              <a:rPr lang="sl-SI" sz="3200" dirty="0"/>
              <a:t>PREVAL IZVAJAJ NA MEHKI PODLAGI.</a:t>
            </a:r>
          </a:p>
        </p:txBody>
      </p:sp>
      <p:sp>
        <p:nvSpPr>
          <p:cNvPr id="5" name="Pravokotnik: zaokroženi vogali 4">
            <a:hlinkClick r:id="rId2"/>
            <a:extLst>
              <a:ext uri="{FF2B5EF4-FFF2-40B4-BE49-F238E27FC236}">
                <a16:creationId xmlns:a16="http://schemas.microsoft.com/office/drawing/2014/main" id="{39165736-BE10-4F0C-87CD-8BDC68BF4FE6}"/>
              </a:ext>
            </a:extLst>
          </p:cNvPr>
          <p:cNvSpPr/>
          <p:nvPr/>
        </p:nvSpPr>
        <p:spPr>
          <a:xfrm>
            <a:off x="8988456" y="5648944"/>
            <a:ext cx="2784444" cy="1013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POSNETEK.</a:t>
            </a:r>
          </a:p>
        </p:txBody>
      </p:sp>
      <p:sp>
        <p:nvSpPr>
          <p:cNvPr id="4" name="Pravokotnik: zaokroženi vogali 3">
            <a:hlinkClick r:id="rId3"/>
            <a:extLst>
              <a:ext uri="{FF2B5EF4-FFF2-40B4-BE49-F238E27FC236}">
                <a16:creationId xmlns:a16="http://schemas.microsoft.com/office/drawing/2014/main" id="{DEC8DEDD-A5CF-48D7-AA1C-78A98D5D3D24}"/>
              </a:ext>
            </a:extLst>
          </p:cNvPr>
          <p:cNvSpPr/>
          <p:nvPr/>
        </p:nvSpPr>
        <p:spPr>
          <a:xfrm>
            <a:off x="5948871" y="5648944"/>
            <a:ext cx="2858610" cy="101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POSNETEK.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3EAB06F-82FD-4FAF-A898-4F6913386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021" y="2792281"/>
            <a:ext cx="6488269" cy="211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6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BE5176-11C4-4C9D-90A3-18FD35680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varovanje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E6C9CAE-C6F0-49CE-960E-05D4B552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173470"/>
            <a:ext cx="6162675" cy="3982374"/>
          </a:xfr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ČE ŠE NE ZNAŠ NAREDITI PREVALA, NAJ TI PRI IZVAJANJU POMAGA ODRASLA OSEBA.</a:t>
            </a:r>
          </a:p>
          <a:p>
            <a:r>
              <a:rPr lang="sl-SI" sz="3200" dirty="0"/>
              <a:t>NA POSNETKU JE PRIKAZANO, KAKO NAJ TI ODRASLA OSEBA POMAGA S PRIJEMOM.</a:t>
            </a:r>
          </a:p>
        </p:txBody>
      </p:sp>
      <p:sp>
        <p:nvSpPr>
          <p:cNvPr id="4" name="Pravokotnik: zaokroženi vogali 3">
            <a:hlinkClick r:id="rId2"/>
            <a:extLst>
              <a:ext uri="{FF2B5EF4-FFF2-40B4-BE49-F238E27FC236}">
                <a16:creationId xmlns:a16="http://schemas.microsoft.com/office/drawing/2014/main" id="{DAA66D62-98F8-4573-ADA0-C452D23310D2}"/>
              </a:ext>
            </a:extLst>
          </p:cNvPr>
          <p:cNvSpPr/>
          <p:nvPr/>
        </p:nvSpPr>
        <p:spPr>
          <a:xfrm>
            <a:off x="7810500" y="4164657"/>
            <a:ext cx="3305175" cy="1123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POSNETEK VAROVANJA PRI PREVALU.</a:t>
            </a:r>
          </a:p>
        </p:txBody>
      </p:sp>
    </p:spTree>
    <p:extLst>
      <p:ext uri="{BB962C8B-B14F-4D97-AF65-F5344CB8AC3E}">
        <p14:creationId xmlns:p14="http://schemas.microsoft.com/office/powerpoint/2010/main" val="3928906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1168-C26E-40CC-A33B-A7B027D5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UČENJE PREVALA NAZAJ - PREDVAJE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65B34E-207F-40F4-A4C5-D1431306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7" y="2552158"/>
            <a:ext cx="5804811" cy="373703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NAJPREJ SI OGLEJ POSNETKE IN IZVAJAJ PREDVAJE.</a:t>
            </a:r>
          </a:p>
          <a:p>
            <a:r>
              <a:rPr lang="sl-SI" sz="3200" dirty="0"/>
              <a:t>PREVAL IZVAJAJ NA MEHKI PODLAGI.</a:t>
            </a:r>
          </a:p>
        </p:txBody>
      </p:sp>
      <p:sp>
        <p:nvSpPr>
          <p:cNvPr id="5" name="Pravokotnik: zaokroženi vogali 4">
            <a:hlinkClick r:id="rId2"/>
            <a:extLst>
              <a:ext uri="{FF2B5EF4-FFF2-40B4-BE49-F238E27FC236}">
                <a16:creationId xmlns:a16="http://schemas.microsoft.com/office/drawing/2014/main" id="{39165736-BE10-4F0C-87CD-8BDC68BF4FE6}"/>
              </a:ext>
            </a:extLst>
          </p:cNvPr>
          <p:cNvSpPr/>
          <p:nvPr/>
        </p:nvSpPr>
        <p:spPr>
          <a:xfrm>
            <a:off x="9280125" y="5693268"/>
            <a:ext cx="2759476" cy="1013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 3</a:t>
            </a:r>
          </a:p>
        </p:txBody>
      </p:sp>
      <p:sp>
        <p:nvSpPr>
          <p:cNvPr id="6" name="Pravokotnik: zaokroženi vogali 5">
            <a:hlinkClick r:id="rId3"/>
            <a:extLst>
              <a:ext uri="{FF2B5EF4-FFF2-40B4-BE49-F238E27FC236}">
                <a16:creationId xmlns:a16="http://schemas.microsoft.com/office/drawing/2014/main" id="{8A20254C-E888-45CE-990E-6EDFB03237E0}"/>
              </a:ext>
            </a:extLst>
          </p:cNvPr>
          <p:cNvSpPr/>
          <p:nvPr/>
        </p:nvSpPr>
        <p:spPr>
          <a:xfrm>
            <a:off x="6303746" y="5648944"/>
            <a:ext cx="2858610" cy="101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 2</a:t>
            </a:r>
          </a:p>
        </p:txBody>
      </p:sp>
      <p:sp>
        <p:nvSpPr>
          <p:cNvPr id="7" name="Pravokotnik: zaokroženi vogali 6">
            <a:hlinkClick r:id="rId4"/>
            <a:extLst>
              <a:ext uri="{FF2B5EF4-FFF2-40B4-BE49-F238E27FC236}">
                <a16:creationId xmlns:a16="http://schemas.microsoft.com/office/drawing/2014/main" id="{47762983-1B0E-4DA1-AE01-9624207F9B7E}"/>
              </a:ext>
            </a:extLst>
          </p:cNvPr>
          <p:cNvSpPr/>
          <p:nvPr/>
        </p:nvSpPr>
        <p:spPr>
          <a:xfrm>
            <a:off x="7246721" y="4128245"/>
            <a:ext cx="2858610" cy="1013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/>
              <a:t>KLIKNI NA POSNETEK 1 – PRIKAZ ZAČETNEGA POLOŽAJA IN POSTAVITEV ROK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6979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781168-C26E-40CC-A33B-A7B027D5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800" dirty="0"/>
              <a:t>UČENJE PREVALA NAZAJ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E65B34E-207F-40F4-A4C5-D1431306B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167" y="2552158"/>
            <a:ext cx="5804811" cy="3737036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sl-SI" sz="3200" dirty="0"/>
              <a:t>NAJPREJ SI DOBRO OGLEJ POSNETKA.</a:t>
            </a:r>
          </a:p>
          <a:p>
            <a:r>
              <a:rPr lang="sl-SI" sz="3200" dirty="0">
                <a:solidFill>
                  <a:srgbClr val="FF0000"/>
                </a:solidFill>
              </a:rPr>
              <a:t>PREVAL NAZAJ VEDNO IZVAJAJ OB PRISOTNOSTI ODRASLIH OSEB – VAROVANJE.</a:t>
            </a:r>
            <a:endParaRPr lang="sl-SI" sz="3200" dirty="0"/>
          </a:p>
        </p:txBody>
      </p:sp>
      <p:sp>
        <p:nvSpPr>
          <p:cNvPr id="5" name="Pravokotnik: zaokroženi vogali 4">
            <a:hlinkClick r:id="rId2"/>
            <a:extLst>
              <a:ext uri="{FF2B5EF4-FFF2-40B4-BE49-F238E27FC236}">
                <a16:creationId xmlns:a16="http://schemas.microsoft.com/office/drawing/2014/main" id="{39165736-BE10-4F0C-87CD-8BDC68BF4FE6}"/>
              </a:ext>
            </a:extLst>
          </p:cNvPr>
          <p:cNvSpPr/>
          <p:nvPr/>
        </p:nvSpPr>
        <p:spPr>
          <a:xfrm>
            <a:off x="9280125" y="5693268"/>
            <a:ext cx="2759476" cy="10138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POSNETEK.</a:t>
            </a:r>
          </a:p>
        </p:txBody>
      </p:sp>
      <p:sp>
        <p:nvSpPr>
          <p:cNvPr id="6" name="Pravokotnik: zaokroženi vogali 5">
            <a:hlinkClick r:id="rId3"/>
            <a:extLst>
              <a:ext uri="{FF2B5EF4-FFF2-40B4-BE49-F238E27FC236}">
                <a16:creationId xmlns:a16="http://schemas.microsoft.com/office/drawing/2014/main" id="{8A20254C-E888-45CE-990E-6EDFB03237E0}"/>
              </a:ext>
            </a:extLst>
          </p:cNvPr>
          <p:cNvSpPr/>
          <p:nvPr/>
        </p:nvSpPr>
        <p:spPr>
          <a:xfrm>
            <a:off x="6303746" y="5648944"/>
            <a:ext cx="2858610" cy="101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/>
              <a:t>KLIKNI NA POSNETEK.</a:t>
            </a:r>
          </a:p>
        </p:txBody>
      </p:sp>
      <p:pic>
        <p:nvPicPr>
          <p:cNvPr id="4098" name="Picture 2" descr="GIMNASTIKA Z RITMIČNO IZRAZNOSTJO">
            <a:extLst>
              <a:ext uri="{FF2B5EF4-FFF2-40B4-BE49-F238E27FC236}">
                <a16:creationId xmlns:a16="http://schemas.microsoft.com/office/drawing/2014/main" id="{F37C3887-76B2-491E-8140-40C2EDE2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638" y="3262006"/>
            <a:ext cx="4891170" cy="130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349548"/>
      </p:ext>
    </p:extLst>
  </p:cSld>
  <p:clrMapOvr>
    <a:masterClrMapping/>
  </p:clrMapOvr>
</p:sld>
</file>

<file path=ppt/theme/theme1.xml><?xml version="1.0" encoding="utf-8"?>
<a:theme xmlns:a="http://schemas.openxmlformats.org/drawingml/2006/main" name="Deljeno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TM03457464[[fn=Deljeno]]</Template>
  <TotalTime>756</TotalTime>
  <Words>233</Words>
  <Application>Microsoft Office PowerPoint</Application>
  <PresentationFormat>Širokozaslonsko</PresentationFormat>
  <Paragraphs>35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Algerian</vt:lpstr>
      <vt:lpstr>Gill Sans MT</vt:lpstr>
      <vt:lpstr>Wingdings 2</vt:lpstr>
      <vt:lpstr>Deljeno</vt:lpstr>
      <vt:lpstr>GIMNASTIKA – PREVAL NAPREJ IN PREVAL NAZAJ</vt:lpstr>
      <vt:lpstr>OGREVANJE</vt:lpstr>
      <vt:lpstr>POSKRBI ZA VARNOST!</vt:lpstr>
      <vt:lpstr>UČENJE PREVALA NAPREJ - PREDVAJE</vt:lpstr>
      <vt:lpstr>UČENJE PREVALA NAPREJ</vt:lpstr>
      <vt:lpstr>varovanje</vt:lpstr>
      <vt:lpstr>UČENJE PREVALA NAZAJ - PREDVAJE</vt:lpstr>
      <vt:lpstr>UČENJE PREVALA NAZAJ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GIMNASTIKA – PREVAL NAPREJ IN PREVAL NAZAJ</dc:title>
  <dc:creator>Eliza</dc:creator>
  <cp:lastModifiedBy>Eliza</cp:lastModifiedBy>
  <cp:revision>14</cp:revision>
  <dcterms:created xsi:type="dcterms:W3CDTF">2021-01-30T20:25:01Z</dcterms:created>
  <dcterms:modified xsi:type="dcterms:W3CDTF">2021-02-08T11:05:06Z</dcterms:modified>
</cp:coreProperties>
</file>