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1" r:id="rId3"/>
    <p:sldId id="351" r:id="rId4"/>
    <p:sldId id="312" r:id="rId5"/>
    <p:sldId id="350" r:id="rId6"/>
    <p:sldId id="349" r:id="rId7"/>
    <p:sldId id="348" r:id="rId8"/>
    <p:sldId id="347" r:id="rId9"/>
    <p:sldId id="346" r:id="rId10"/>
    <p:sldId id="345" r:id="rId11"/>
    <p:sldId id="344" r:id="rId12"/>
    <p:sldId id="343" r:id="rId13"/>
    <p:sldId id="342" r:id="rId14"/>
    <p:sldId id="341" r:id="rId15"/>
    <p:sldId id="340" r:id="rId16"/>
    <p:sldId id="339" r:id="rId17"/>
    <p:sldId id="338" r:id="rId18"/>
    <p:sldId id="337" r:id="rId19"/>
    <p:sldId id="336" r:id="rId20"/>
    <p:sldId id="335" r:id="rId21"/>
    <p:sldId id="334" r:id="rId22"/>
    <p:sldId id="333" r:id="rId23"/>
    <p:sldId id="332" r:id="rId24"/>
    <p:sldId id="331" r:id="rId25"/>
    <p:sldId id="352" r:id="rId26"/>
    <p:sldId id="355" r:id="rId27"/>
    <p:sldId id="354" r:id="rId28"/>
    <p:sldId id="353" r:id="rId29"/>
    <p:sldId id="356" r:id="rId30"/>
    <p:sldId id="330" r:id="rId31"/>
    <p:sldId id="357" r:id="rId32"/>
    <p:sldId id="358" r:id="rId33"/>
    <p:sldId id="359" r:id="rId34"/>
    <p:sldId id="329" r:id="rId35"/>
    <p:sldId id="328" r:id="rId36"/>
    <p:sldId id="360" r:id="rId37"/>
    <p:sldId id="362" r:id="rId38"/>
    <p:sldId id="361" r:id="rId39"/>
    <p:sldId id="365" r:id="rId40"/>
    <p:sldId id="364" r:id="rId41"/>
    <p:sldId id="363" r:id="rId42"/>
    <p:sldId id="367" r:id="rId43"/>
    <p:sldId id="366" r:id="rId44"/>
    <p:sldId id="368" r:id="rId45"/>
    <p:sldId id="369" r:id="rId46"/>
    <p:sldId id="370" r:id="rId47"/>
    <p:sldId id="327" r:id="rId48"/>
    <p:sldId id="371" r:id="rId49"/>
    <p:sldId id="326" r:id="rId50"/>
    <p:sldId id="325" r:id="rId51"/>
    <p:sldId id="324" r:id="rId52"/>
    <p:sldId id="381" r:id="rId53"/>
    <p:sldId id="382" r:id="rId54"/>
    <p:sldId id="380" r:id="rId55"/>
    <p:sldId id="379" r:id="rId56"/>
    <p:sldId id="378" r:id="rId57"/>
    <p:sldId id="377" r:id="rId58"/>
    <p:sldId id="376" r:id="rId59"/>
    <p:sldId id="383" r:id="rId60"/>
    <p:sldId id="375" r:id="rId61"/>
    <p:sldId id="374" r:id="rId62"/>
    <p:sldId id="373" r:id="rId63"/>
    <p:sldId id="372" r:id="rId64"/>
    <p:sldId id="323" r:id="rId65"/>
    <p:sldId id="384" r:id="rId66"/>
    <p:sldId id="322" r:id="rId67"/>
    <p:sldId id="385" r:id="rId68"/>
    <p:sldId id="321" r:id="rId69"/>
    <p:sldId id="320" r:id="rId70"/>
    <p:sldId id="319" r:id="rId71"/>
    <p:sldId id="386" r:id="rId72"/>
    <p:sldId id="387" r:id="rId73"/>
    <p:sldId id="388" r:id="rId74"/>
    <p:sldId id="318" r:id="rId7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15. 04. 2026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jSqDKdENTXk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78502" y="2533692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>
                <a:solidFill>
                  <a:srgbClr val="732981"/>
                </a:solidFill>
                <a:latin typeface="Arial Black" panose="020B0A04020102020204" pitchFamily="34" charset="0"/>
              </a:rPr>
              <a:t>PAN 10. predavanje</a:t>
            </a:r>
            <a:br>
              <a:rPr lang="sl-SI" sz="4400" dirty="0"/>
            </a:br>
            <a:endParaRPr lang="sl-SI" sz="3600" u="sng" dirty="0">
              <a:solidFill>
                <a:srgbClr val="732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Bellboy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,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bellcaptain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6A07FA93-7147-4240-A6DE-8474AE3AA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854" y="1520825"/>
            <a:ext cx="9905371" cy="49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7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Concierge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1D7F4CBF-A403-4278-9168-B8A81955E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226" y="1520824"/>
            <a:ext cx="10155449" cy="50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0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Receptor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4A1350A7-6A69-45B2-A490-833DF2762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713" y="1824591"/>
            <a:ext cx="11104053" cy="43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Vodja recepcije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70635CE-C6B2-48A9-BA17-BCE1B0015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972" y="1435100"/>
            <a:ext cx="8827628" cy="52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Stik gosta s hotelom delimo na štiri stopnje 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B65E282-DE00-4AA5-B712-C344EEC17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556" y="1482725"/>
            <a:ext cx="9656252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3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Gost pred prihodom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FF3CEB2C-65A0-4175-8759-F94912537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097" y="1530349"/>
            <a:ext cx="9455627" cy="52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Prihod gosta 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C0B2DE8-7184-448F-921D-81CF733EF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300" y="2275188"/>
            <a:ext cx="11060052" cy="32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1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Sprejem gosta 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D8968A39-7880-499D-B29E-F32E1850E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39" y="1976438"/>
            <a:ext cx="11313921" cy="39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7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Dodelitev sobe gostu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18796E5B-C307-4D26-9332-208C10EAC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7999"/>
            <a:ext cx="11080159" cy="49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7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Gost v hotelu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A727E897-422B-4304-8A77-01210E093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95" y="1885734"/>
            <a:ext cx="11427127" cy="37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9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Poslovanje recepcije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BE6B9830-15F0-438A-A9A4-FD979C757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931" y="1416050"/>
            <a:ext cx="9271048" cy="49276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F09D519-AB7A-48A5-9036-E1975837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522" y="4764092"/>
            <a:ext cx="1767094" cy="18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3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Odhod gosta 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F9AD615-8F8C-419F-8BC4-0876A38F0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98" y="1857897"/>
            <a:ext cx="11100108" cy="45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Postopek ob odjavi gosta na recepciji (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check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out)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D35BB5B0-9390-4321-84AF-33B26F333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690" y="1511299"/>
            <a:ext cx="9506760" cy="525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1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Hitra</a:t>
            </a:r>
            <a:r>
              <a:rPr lang="en-US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odjava</a:t>
            </a:r>
            <a:r>
              <a:rPr lang="en-US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(quick check out)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7ACC609-E07C-46EC-8A3F-A5169AD7D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458" y="1511299"/>
            <a:ext cx="9580142" cy="50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3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Odjava gosta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861FE779-DB67-4D36-B9BE-6FA17970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224" y="1397000"/>
            <a:ext cx="8600301" cy="52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29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Požar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AFF4960-DF1C-4E4D-8491-E58DEF053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820" y="1690688"/>
            <a:ext cx="8541979" cy="51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1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Poškodba ali bolezen gosta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491AF47-9B65-47F0-9E26-A7F37FE7A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286175"/>
            <a:ext cx="8079145" cy="55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05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Opitost gosta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B1D0266-0D81-479E-B9D5-8188C8E5D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596" y="1577974"/>
            <a:ext cx="7892654" cy="52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47637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Okradeni gost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D7C31D23-35D4-4ECE-BDB7-0DDA3B74F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878" y="1368425"/>
            <a:ext cx="7627272" cy="54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45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Smrt gosta v hotelu 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D11F111-944F-4F8B-9D04-E10086DEB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146" y="1690687"/>
            <a:ext cx="7587853" cy="50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59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Smrt gosta v hotelu 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EDFDDD77-E82A-4A81-99C6-E04501025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741" y="1558925"/>
            <a:ext cx="8171883" cy="52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49212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Vloga recepcije v hotelu in okolju hotela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4D3DFF02-9679-4D71-B9B4-C54A6ED2F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82"/>
          <a:stretch/>
        </p:blipFill>
        <p:spPr>
          <a:xfrm>
            <a:off x="2268536" y="1162480"/>
            <a:ext cx="5980113" cy="56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62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8450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Ravnanje ob prihodu policije v hotel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650E0A39-8503-4FB1-8ED2-1B9236387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443" y="1520825"/>
            <a:ext cx="9884731" cy="52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6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8450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Preiskava hotelske sobe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44495316-45C4-41D4-A9BB-8F4987508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75" y="1425574"/>
            <a:ext cx="9488125" cy="54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32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8450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Odvzem</a:t>
            </a:r>
            <a:r>
              <a:rPr lang="it-IT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prostosti</a:t>
            </a:r>
            <a:r>
              <a:rPr lang="it-IT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in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privedba</a:t>
            </a:r>
            <a:r>
              <a:rPr lang="it-IT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gosta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D044001D-A470-4C3D-BA17-66011F22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731" y="1463674"/>
            <a:ext cx="8058694" cy="535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76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8450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Ravnanje recepcijskega osebja v izrednih primerih - Informacije ki jih je receptor dolžan posredovati policistu na recepcijskem pultu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38178591-8672-4F36-B663-CAF3BC7B1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021" y="1662112"/>
            <a:ext cx="9390629" cy="52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1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Hotelsko gospodinjstvo</a:t>
            </a:r>
            <a:b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sz="2000" dirty="0">
                <a:solidFill>
                  <a:srgbClr val="7030A0"/>
                </a:solidFill>
                <a:latin typeface="Arial Black" panose="020B0A04020102020204" pitchFamily="34" charset="0"/>
                <a:hlinkClick r:id="rId2"/>
              </a:rPr>
              <a:t>https://www.youtube.com/watch?v=jSqDKdENTXk</a:t>
            </a:r>
            <a:r>
              <a:rPr lang="sl-SI" sz="20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sl-SI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CDEBAB6D-B554-4748-B64B-72E97769E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646" y="1843087"/>
            <a:ext cx="11450707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7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Hotelsko gospodinjstvo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B6AC6FF4-31EA-4369-B10A-1AA053AE3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9793067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Hotelsko gospodinjstvo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FBC67D25-84F1-40C9-B8AC-16E049CA0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888" y="1829307"/>
            <a:ext cx="9669224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2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Mesto in vloga gospodinjstva v hotelu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1339715A-C948-44E8-B402-F45C9308B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4625"/>
            <a:ext cx="9344025" cy="516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0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Naloge oddelka hotelskega gospodinjstva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555A2895-C1C6-49D0-8FFF-C9A4CC8B9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738" y="1568450"/>
            <a:ext cx="9700111" cy="50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66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Naloge oddelka hotelskega gospodinjstva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5B6AA102-AA21-4C0B-A069-6D37DE6A4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25" y="1568450"/>
            <a:ext cx="9281775" cy="52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2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Organiziranost recepcije v hotelu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941D8236-C705-4D82-8F6D-C4D0CEC84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326" y="1539874"/>
            <a:ext cx="9051124" cy="51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0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Naloge oddelka hotelskega gospodinjstva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11352444-C85C-421F-8A40-A8D28C1EC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147" y="1852613"/>
            <a:ext cx="10272580" cy="464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Organizacija hotelskega gospodinjstva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0A46FCD-6D1C-45A2-8588-BC5375A5B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085" y="1349375"/>
            <a:ext cx="9455737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6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Organigram hotelskega gospodinjstva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F93415A4-6E62-4767-98B2-33389E980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394" y="1825625"/>
            <a:ext cx="100932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69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2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Glavna gospodinja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C974B43E-D7DF-40C2-AB0C-187185CCC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066558"/>
            <a:ext cx="9267825" cy="58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8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2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Glavna gospodinja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621CF1F1-9429-4E50-A2A8-241EDF4AB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01724"/>
            <a:ext cx="8991600" cy="56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12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2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Glavna gospodinja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CF59280-CD4E-4641-BD43-E584FDFD1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329" y="1253331"/>
            <a:ext cx="9528996" cy="52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9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062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Glavna gospodinja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27FEB8B1-40DB-49B4-8249-CF5F14A68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49" y="1863724"/>
            <a:ext cx="10464245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56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Naloge hotelske gospodinje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98F0599-25E2-457F-A50B-261E804CC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92250"/>
            <a:ext cx="8582025" cy="52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77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Naloge hotelske gospodinje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1B8B7638-0892-4AA4-9B1F-304366583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9"/>
          <a:stretch/>
        </p:blipFill>
        <p:spPr>
          <a:xfrm>
            <a:off x="838199" y="1473199"/>
            <a:ext cx="8410575" cy="52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86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31775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Materialna odgovornost hotelske gospodinje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5343FCBF-0651-48FF-9028-85540236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601" y="1253331"/>
            <a:ext cx="8930923" cy="53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96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Osebnostne lastnosti zaposlenih na recepciji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4E237F24-D987-4388-B19D-E9899298C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807" y="1406525"/>
            <a:ext cx="9277168" cy="53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Kakovostna norma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B39358D1-A1E9-4FBC-81F1-E9CA72642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574" y="1519761"/>
            <a:ext cx="10232776" cy="437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43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Sobni standardi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48C34F0-BAF5-42CB-AF0F-B97B3B3B9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139700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5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Pregled hotelske sobe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C5EEAE39-A445-43D8-88E2-4C597902F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4150"/>
            <a:ext cx="9182100" cy="52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08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Pregled hotelske sobe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0568E329-1919-4BAC-955E-CC9C481CC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387474"/>
            <a:ext cx="8696325" cy="5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63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Pregled hotelske sobe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FE43AF1-27E9-4C3A-B9CA-D1F8E76DE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54150"/>
            <a:ext cx="8201025" cy="530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65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Pregled kopalnice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34A5C10-210A-4BB7-BF36-A9E254305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146" y="1425574"/>
            <a:ext cx="8319704" cy="53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5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Sobni drobni inventar za gosta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8BB17B42-E64E-4DE1-B109-B850DAD5D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493" y="1396999"/>
            <a:ext cx="8512882" cy="52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80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Sobni drobni inventar za gosta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49B6B876-355B-4F62-9103-57F396BC4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721" y="1558924"/>
            <a:ext cx="8433303" cy="52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1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Sobni bar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ADA5A8ED-3EFC-4A7C-A0A8-673188692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87475"/>
            <a:ext cx="8896350" cy="54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09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Sobni bar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9511FB55-99B1-464F-8973-CED0A7DC5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3674"/>
            <a:ext cx="9201150" cy="53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025"/>
            <a:ext cx="10515600" cy="1325563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Osebnostne lastnosti zaposlenih na recepciji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BCA3730D-E3A8-4035-84FF-6F8BF45C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428" y="1358900"/>
            <a:ext cx="9603747" cy="538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65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Evidenca porabe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A423AC95-9FDE-44BC-826A-7BC89BF8C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5574"/>
            <a:ext cx="8505825" cy="54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658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Dnevnik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32D9E67-35AF-40F4-9E35-4A6900401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9850"/>
            <a:ext cx="10004460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4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Evidenca o zgodovini sobe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9C85C44-94C1-46C5-B174-8DA4FF76E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24" y="1771382"/>
            <a:ext cx="10318354" cy="42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15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Evidenca o opremi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AAF1A4B9-559A-4C5C-978F-37ABDD978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095" y="1501774"/>
            <a:ext cx="9806966" cy="50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5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BCD59C6B-7790-466C-92FF-99E83789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522" y="151942"/>
            <a:ext cx="8992855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588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CF5C509-8985-4B0D-B3CE-33580B492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575" y="0"/>
            <a:ext cx="9552346" cy="64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611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Vodila za prenavljanje sob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E08A938-17B4-45C7-AA16-E3DBD1A8C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90688"/>
            <a:ext cx="8973802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99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Vodila za prenavljanje sob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EE54FFA3-5BC5-4E55-B88C-DED500F6C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604" y="1463674"/>
            <a:ext cx="7875495" cy="52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8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Urejanje ambienta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C36F4D84-A840-4CD7-BB4B-E88D2F922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606" y="1416049"/>
            <a:ext cx="8208934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12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Pranje in likanje gostovega perila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BB376A7-27DC-4CD9-8CA1-8FEE3D00C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7950"/>
            <a:ext cx="8753475" cy="54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6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Postavitev recepcije v hotelu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91EBDC38-81D6-4FB1-8A2C-1BC24C1B5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00" y="1610220"/>
            <a:ext cx="10657322" cy="46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8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tehničnega vzdrževanja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8E72401E-390F-429F-A353-A98324F7B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474" y="1454150"/>
            <a:ext cx="10534860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411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tehničnega vzdrževanja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CD947B16-B853-4FEE-A49F-B9CEF57AA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98" y="1416050"/>
            <a:ext cx="8885277" cy="53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854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tehničnega vzdrževanja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23B8564-3440-487F-B9CF-BA622B66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25574"/>
            <a:ext cx="8753475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499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tehničnega vzdrževanja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639A173-590A-41F8-82D9-9A9F1800E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91" y="1690688"/>
            <a:ext cx="8907118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70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nabave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B771F1BF-87D0-4D00-A4F5-8EAE978EA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9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značba mesta vsebine 11">
            <a:extLst>
              <a:ext uri="{FF2B5EF4-FFF2-40B4-BE49-F238E27FC236}">
                <a16:creationId xmlns:a16="http://schemas.microsoft.com/office/drawing/2014/main" id="{BD8E04EF-9770-4BCE-A817-9B9766B6C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078"/>
          <a:stretch/>
        </p:blipFill>
        <p:spPr>
          <a:xfrm>
            <a:off x="108345" y="157956"/>
            <a:ext cx="10815590" cy="67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Hotelski portir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C6103332-9A38-4149-BB9F-B2580976F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209" y="1962709"/>
            <a:ext cx="10917474" cy="40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31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325</Words>
  <Application>Microsoft Office PowerPoint</Application>
  <PresentationFormat>Širokozaslonsko</PresentationFormat>
  <Paragraphs>71</Paragraphs>
  <Slides>74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74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Officeova tema</vt:lpstr>
      <vt:lpstr>PAN 10. predavanje </vt:lpstr>
      <vt:lpstr>Poslovanje recepcije</vt:lpstr>
      <vt:lpstr>Vloga recepcije v hotelu in okolju hotela</vt:lpstr>
      <vt:lpstr>Organiziranost recepcije v hotelu</vt:lpstr>
      <vt:lpstr>Osebnostne lastnosti zaposlenih na recepciji</vt:lpstr>
      <vt:lpstr>Osebnostne lastnosti zaposlenih na recepciji</vt:lpstr>
      <vt:lpstr>Postavitev recepcije v hotelu</vt:lpstr>
      <vt:lpstr>PowerPointova predstavitev</vt:lpstr>
      <vt:lpstr>Hotelski portir</vt:lpstr>
      <vt:lpstr>Bellboy, bellcaptain</vt:lpstr>
      <vt:lpstr>Concierge</vt:lpstr>
      <vt:lpstr>Receptor</vt:lpstr>
      <vt:lpstr>Vodja recepcije</vt:lpstr>
      <vt:lpstr>Stik gosta s hotelom delimo na štiri stopnje </vt:lpstr>
      <vt:lpstr>Gost pred prihodom</vt:lpstr>
      <vt:lpstr>Prihod gosta </vt:lpstr>
      <vt:lpstr>Sprejem gosta </vt:lpstr>
      <vt:lpstr>Dodelitev sobe gostu</vt:lpstr>
      <vt:lpstr>Gost v hotelu</vt:lpstr>
      <vt:lpstr>Odhod gosta </vt:lpstr>
      <vt:lpstr>Postopek ob odjavi gosta na recepciji (check out)</vt:lpstr>
      <vt:lpstr>Hitra odjava (quick check out)</vt:lpstr>
      <vt:lpstr>Odjava gosta</vt:lpstr>
      <vt:lpstr>Ravnanje recepcijskega osebja v izrednih primerih - Požar</vt:lpstr>
      <vt:lpstr>Ravnanje recepcijskega osebja v izrednih primerih - Poškodba ali bolezen gosta</vt:lpstr>
      <vt:lpstr>Ravnanje recepcijskega osebja v izrednih primerih - Opitost gosta</vt:lpstr>
      <vt:lpstr>Ravnanje recepcijskega osebja v izrednih primerih - Okradeni gost</vt:lpstr>
      <vt:lpstr>Ravnanje recepcijskega osebja v izrednih primerih - Smrt gosta v hotelu </vt:lpstr>
      <vt:lpstr>Ravnanje recepcijskega osebja v izrednih primerih - Smrt gosta v hotelu </vt:lpstr>
      <vt:lpstr>Ravnanje recepcijskega osebja v izrednih primerih - Ravnanje ob prihodu policije v hotel</vt:lpstr>
      <vt:lpstr>Ravnanje recepcijskega osebja v izrednih primerih - Preiskava hotelske sobe</vt:lpstr>
      <vt:lpstr>Ravnanje recepcijskega osebja v izrednih primerih - Odvzem prostosti in privedba gosta</vt:lpstr>
      <vt:lpstr>Ravnanje recepcijskega osebja v izrednih primerih - Informacije ki jih je receptor dolžan posredovati policistu na recepcijskem pultu</vt:lpstr>
      <vt:lpstr>Hotelsko gospodinjstvo https://www.youtube.com/watch?v=jSqDKdENTXk </vt:lpstr>
      <vt:lpstr>Hotelsko gospodinjstvo</vt:lpstr>
      <vt:lpstr>Hotelsko gospodinjstvo</vt:lpstr>
      <vt:lpstr>Mesto in vloga gospodinjstva v hotelu</vt:lpstr>
      <vt:lpstr>Naloge oddelka hotelskega gospodinjstva</vt:lpstr>
      <vt:lpstr>Naloge oddelka hotelskega gospodinjstva</vt:lpstr>
      <vt:lpstr>Naloge oddelka hotelskega gospodinjstva</vt:lpstr>
      <vt:lpstr>Organizacija hotelskega gospodinjstva</vt:lpstr>
      <vt:lpstr>Organigram hotelskega gospodinjstva</vt:lpstr>
      <vt:lpstr>Glavna gospodinja</vt:lpstr>
      <vt:lpstr>Glavna gospodinja</vt:lpstr>
      <vt:lpstr>Glavna gospodinja</vt:lpstr>
      <vt:lpstr>Glavna gospodinja</vt:lpstr>
      <vt:lpstr>Naloge hotelske gospodinje</vt:lpstr>
      <vt:lpstr>Naloge hotelske gospodinje</vt:lpstr>
      <vt:lpstr>Materialna odgovornost hotelske gospodinje</vt:lpstr>
      <vt:lpstr>Kakovostna norma</vt:lpstr>
      <vt:lpstr>Sobni standardi</vt:lpstr>
      <vt:lpstr>Pregled hotelske sobe</vt:lpstr>
      <vt:lpstr>Pregled hotelske sobe</vt:lpstr>
      <vt:lpstr>Pregled hotelske sobe</vt:lpstr>
      <vt:lpstr>Pregled kopalnice</vt:lpstr>
      <vt:lpstr>Sobni drobni inventar za gosta</vt:lpstr>
      <vt:lpstr>Sobni drobni inventar za gosta</vt:lpstr>
      <vt:lpstr>Sobni bar</vt:lpstr>
      <vt:lpstr>Sobni bar</vt:lpstr>
      <vt:lpstr>Evidenca porabe</vt:lpstr>
      <vt:lpstr>Dnevnik</vt:lpstr>
      <vt:lpstr>Evidenca o zgodovini sobe</vt:lpstr>
      <vt:lpstr>Evidenca o opremi</vt:lpstr>
      <vt:lpstr>PowerPointova predstavitev</vt:lpstr>
      <vt:lpstr>PowerPointova predstavitev</vt:lpstr>
      <vt:lpstr>Vodila za prenavljanje sob</vt:lpstr>
      <vt:lpstr>Vodila za prenavljanje sob</vt:lpstr>
      <vt:lpstr>Urejanje ambienta</vt:lpstr>
      <vt:lpstr>Pranje in likanje gostovega perila</vt:lpstr>
      <vt:lpstr>Oddelek tehničnega vzdrževanja</vt:lpstr>
      <vt:lpstr>Oddelek tehničnega vzdrževanja</vt:lpstr>
      <vt:lpstr>Oddelek tehničnega vzdrževanja</vt:lpstr>
      <vt:lpstr>Oddelek tehničnega vzdrževanja</vt:lpstr>
      <vt:lpstr>Oddelek nabave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86</cp:revision>
  <dcterms:created xsi:type="dcterms:W3CDTF">2022-06-18T09:38:38Z</dcterms:created>
  <dcterms:modified xsi:type="dcterms:W3CDTF">2026-04-15T08:54:46Z</dcterms:modified>
</cp:coreProperties>
</file>