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</p:sldMasterIdLst>
  <p:notesMasterIdLst>
    <p:notesMasterId r:id="rId6"/>
  </p:notesMasterIdLst>
  <p:handoutMasterIdLst>
    <p:handoutMasterId r:id="rId7"/>
  </p:handoutMasterIdLst>
  <p:sldIdLst>
    <p:sldId id="256" r:id="rId4"/>
    <p:sldId id="257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B118-1A03-485E-AE21-4E008B1A9DA0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8859-B915-4570-A3EF-4047E7D1E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64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F569-D84C-4B7F-80B0-5D86FD35FD4D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4E4-8B9D-4585-BCD7-F61F6EF84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06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5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3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0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0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30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 userDrawn="1"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143495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 userDrawn="1"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 userDrawn="1"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dirty="0"/>
              <a:t>Podnaslov</a:t>
            </a:r>
            <a:endParaRPr lang="en-US" dirty="0"/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8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23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9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17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2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37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58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07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5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71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42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2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9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8. 02. 2021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0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hyperlink" Target="https://www.youtube.com/watch?v=7mT9pgWNjP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45BB8-B46A-4A16-95E1-CD4E332F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5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2065" y="1201742"/>
            <a:ext cx="7216346" cy="1326936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rgbClr val="00B050"/>
                </a:solidFill>
                <a:latin typeface="Chiller" panose="040204040310070206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LIKANJE</a:t>
            </a:r>
            <a:endParaRPr lang="sl-SI" sz="4800" b="1" dirty="0">
              <a:solidFill>
                <a:srgbClr val="00B050"/>
              </a:solidFill>
              <a:latin typeface="Chiller" panose="04020404031007020602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3826" y="2366664"/>
            <a:ext cx="7216346" cy="6734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sl-SI" sz="2400" b="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57252" y="6259214"/>
            <a:ext cx="433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Jesenice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1</a:t>
            </a:fld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" y="436802"/>
            <a:ext cx="2628900" cy="1743075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4624" y="4058817"/>
            <a:ext cx="770128" cy="77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 smtClean="0">
                <a:latin typeface="Chiller" panose="04020404031007020602" pitchFamily="82" charset="0"/>
              </a:rPr>
              <a:t>Poglej si posnetek o likanju: </a:t>
            </a:r>
          </a:p>
          <a:p>
            <a:pPr algn="ctr"/>
            <a:r>
              <a:rPr lang="sl-SI" sz="3600" dirty="0">
                <a:latin typeface="Chiller" panose="04020404031007020602" pitchFamily="82" charset="0"/>
                <a:hlinkClick r:id="rId4"/>
              </a:rPr>
              <a:t>https://</a:t>
            </a:r>
            <a:r>
              <a:rPr lang="sl-SI" sz="3600" dirty="0" smtClean="0">
                <a:latin typeface="Chiller" panose="04020404031007020602" pitchFamily="82" charset="0"/>
                <a:hlinkClick r:id="rId4"/>
              </a:rPr>
              <a:t>www.youtube.com/watch?v=7mT9pgWNjPM</a:t>
            </a:r>
            <a:endParaRPr lang="sl-SI" sz="3600" dirty="0" smtClean="0">
              <a:latin typeface="Chiller" panose="04020404031007020602" pitchFamily="82" charset="0"/>
            </a:endParaRPr>
          </a:p>
          <a:p>
            <a:pPr marL="0" indent="0" algn="ctr">
              <a:buNone/>
            </a:pPr>
            <a:endParaRPr lang="sl-SI" sz="3600" dirty="0" smtClean="0">
              <a:latin typeface="Chiller" panose="04020404031007020602" pitchFamily="82" charset="0"/>
            </a:endParaRPr>
          </a:p>
          <a:p>
            <a:pPr algn="ctr"/>
            <a:r>
              <a:rPr lang="sl-SI" sz="3600" dirty="0" smtClean="0">
                <a:latin typeface="Chiller" panose="04020404031007020602" pitchFamily="82" charset="0"/>
              </a:rPr>
              <a:t>Tudi ti doma pomagaj staršem pri likanju. </a:t>
            </a:r>
            <a:endParaRPr lang="sl-SI" sz="3600" dirty="0">
              <a:latin typeface="Chiller" panose="04020404031007020602" pitchFamily="8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63" y="4301561"/>
            <a:ext cx="2684717" cy="2257354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4664" y="806704"/>
            <a:ext cx="1081024" cy="10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1679</TotalTime>
  <Words>20</Words>
  <Application>Microsoft Office PowerPoint</Application>
  <PresentationFormat>Diaprojekcija na zaslonu (4:3)</PresentationFormat>
  <Paragraphs>7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Chiller</vt:lpstr>
      <vt:lpstr>Open Sans</vt:lpstr>
      <vt:lpstr>Trebuchet MS</vt:lpstr>
      <vt:lpstr>Wingdings</vt:lpstr>
      <vt:lpstr>Načrt po meri</vt:lpstr>
      <vt:lpstr>1_Načrt po meri</vt:lpstr>
      <vt:lpstr>Office Theme</vt:lpstr>
      <vt:lpstr>LIKANJE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Iskra</dc:creator>
  <cp:lastModifiedBy>SIO Administrator</cp:lastModifiedBy>
  <cp:revision>40</cp:revision>
  <dcterms:created xsi:type="dcterms:W3CDTF">2017-07-19T12:17:37Z</dcterms:created>
  <dcterms:modified xsi:type="dcterms:W3CDTF">2021-02-08T21:00:51Z</dcterms:modified>
</cp:coreProperties>
</file>