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5"/>
  </p:notesMasterIdLst>
  <p:handoutMasterIdLst>
    <p:handoutMasterId r:id="rId16"/>
  </p:handoutMasterIdLst>
  <p:sldIdLst>
    <p:sldId id="267" r:id="rId5"/>
    <p:sldId id="270" r:id="rId6"/>
    <p:sldId id="261" r:id="rId7"/>
    <p:sldId id="269" r:id="rId8"/>
    <p:sldId id="268" r:id="rId9"/>
    <p:sldId id="274" r:id="rId10"/>
    <p:sldId id="275" r:id="rId11"/>
    <p:sldId id="271" r:id="rId12"/>
    <p:sldId id="272" r:id="rId13"/>
    <p:sldId id="273" r:id="rId14"/>
  </p:sldIdLst>
  <p:sldSz cx="12192000" cy="6858000"/>
  <p:notesSz cx="6858000" cy="9144000"/>
  <p:defaultTextStyle>
    <a:defPPr rtl="0">
      <a:defRPr lang="sl-s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08" autoAdjust="0"/>
  </p:normalViewPr>
  <p:slideViewPr>
    <p:cSldViewPr snapToGrid="0">
      <p:cViewPr varScale="1">
        <p:scale>
          <a:sx n="77" d="100"/>
          <a:sy n="77" d="100"/>
        </p:scale>
        <p:origin x="642"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l-SI" dirty="0"/>
          </a:p>
        </p:txBody>
      </p:sp>
      <p:sp>
        <p:nvSpPr>
          <p:cNvPr id="3" name="Označba mesta za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32EB755-69F4-4659-9209-3C976B0ED960}" type="datetime1">
              <a:rPr lang="sl-SI" smtClean="0"/>
              <a:t>28. 02. 2022</a:t>
            </a:fld>
            <a:endParaRPr lang="sl-SI" dirty="0"/>
          </a:p>
        </p:txBody>
      </p:sp>
      <p:sp>
        <p:nvSpPr>
          <p:cNvPr id="4" name="Označba mesta za nogo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l-SI" dirty="0"/>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F79B2A-BF25-4862-8EEB-C1ACE5554C14}" type="slidenum">
              <a:rPr lang="sl-SI" smtClean="0"/>
              <a:t>‹#›</a:t>
            </a:fld>
            <a:endParaRPr lang="sl-SI" dirty="0"/>
          </a:p>
        </p:txBody>
      </p:sp>
    </p:spTree>
    <p:extLst>
      <p:ext uri="{BB962C8B-B14F-4D97-AF65-F5344CB8AC3E}">
        <p14:creationId xmlns:p14="http://schemas.microsoft.com/office/powerpoint/2010/main" val="2027355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l-SI" noProof="0" dirty="0"/>
          </a:p>
        </p:txBody>
      </p:sp>
      <p:sp>
        <p:nvSpPr>
          <p:cNvPr id="3" name="Označba mesta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45C51-0950-4E40-BD1E-514ABBA508E6}" type="datetime1">
              <a:rPr lang="sl-SI" smtClean="0"/>
              <a:pPr/>
              <a:t>28. 02. 2022</a:t>
            </a:fld>
            <a:endParaRPr lang="sl-SI" dirty="0"/>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l-SI" noProof="0" dirty="0"/>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SI" noProof="0" dirty="0"/>
              <a:t>Uredite sloge besedila matrice</a:t>
            </a:r>
          </a:p>
          <a:p>
            <a:pPr lvl="1" rtl="0"/>
            <a:r>
              <a:rPr lang="sl-SI" noProof="0" dirty="0"/>
              <a:t>Druga raven</a:t>
            </a:r>
          </a:p>
          <a:p>
            <a:pPr lvl="2" rtl="0"/>
            <a:r>
              <a:rPr lang="sl-SI" noProof="0" dirty="0"/>
              <a:t>Tretja raven</a:t>
            </a:r>
          </a:p>
          <a:p>
            <a:pPr lvl="3" rtl="0"/>
            <a:r>
              <a:rPr lang="sl-SI" noProof="0" dirty="0"/>
              <a:t>Četrta raven</a:t>
            </a:r>
          </a:p>
          <a:p>
            <a:pPr lvl="4" rtl="0"/>
            <a:r>
              <a:rPr lang="sl-SI" noProof="0" dirty="0"/>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l-SI" noProof="0" dirty="0"/>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2B46F2B-1084-40BA-9F0A-B1F6847335C5}" type="slidenum">
              <a:rPr lang="sl-SI" noProof="0" smtClean="0"/>
              <a:t>‹#›</a:t>
            </a:fld>
            <a:endParaRPr lang="sl-SI" noProof="0" dirty="0"/>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dirty="0"/>
          </a:p>
        </p:txBody>
      </p:sp>
      <p:sp>
        <p:nvSpPr>
          <p:cNvPr id="4" name="Označba mesta za številko diapozitiva 3"/>
          <p:cNvSpPr>
            <a:spLocks noGrp="1"/>
          </p:cNvSpPr>
          <p:nvPr>
            <p:ph type="sldNum" sz="quarter" idx="10"/>
          </p:nvPr>
        </p:nvSpPr>
        <p:spPr/>
        <p:txBody>
          <a:bodyPr rtlCol="0"/>
          <a:lstStyle/>
          <a:p>
            <a:pPr rtl="0"/>
            <a:fld id="{62B46F2B-1084-40BA-9F0A-B1F6847335C5}" type="slidenum">
              <a:rPr lang="sl-SI" smtClean="0"/>
              <a:t>1</a:t>
            </a:fld>
            <a:endParaRPr lang="sl-SI" dirty="0"/>
          </a:p>
        </p:txBody>
      </p:sp>
    </p:spTree>
    <p:extLst>
      <p:ext uri="{BB962C8B-B14F-4D97-AF65-F5344CB8AC3E}">
        <p14:creationId xmlns:p14="http://schemas.microsoft.com/office/powerpoint/2010/main" val="337825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dirty="0"/>
          </a:p>
        </p:txBody>
      </p:sp>
      <p:sp>
        <p:nvSpPr>
          <p:cNvPr id="4" name="Označba mesta za številko diapozitiva 3"/>
          <p:cNvSpPr>
            <a:spLocks noGrp="1"/>
          </p:cNvSpPr>
          <p:nvPr>
            <p:ph type="sldNum" sz="quarter" idx="10"/>
          </p:nvPr>
        </p:nvSpPr>
        <p:spPr/>
        <p:txBody>
          <a:bodyPr rtlCol="0"/>
          <a:lstStyle/>
          <a:p>
            <a:pPr rtl="0"/>
            <a:fld id="{62B46F2B-1084-40BA-9F0A-B1F6847335C5}" type="slidenum">
              <a:rPr lang="sl-SI" smtClean="0"/>
              <a:t>3</a:t>
            </a:fld>
            <a:endParaRPr lang="sl-SI" dirty="0"/>
          </a:p>
        </p:txBody>
      </p:sp>
    </p:spTree>
    <p:extLst>
      <p:ext uri="{BB962C8B-B14F-4D97-AF65-F5344CB8AC3E}">
        <p14:creationId xmlns:p14="http://schemas.microsoft.com/office/powerpoint/2010/main" val="70155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dirty="0"/>
          </a:p>
        </p:txBody>
      </p:sp>
      <p:sp>
        <p:nvSpPr>
          <p:cNvPr id="4" name="Označba mesta za številko diapozitiva 3"/>
          <p:cNvSpPr>
            <a:spLocks noGrp="1"/>
          </p:cNvSpPr>
          <p:nvPr>
            <p:ph type="sldNum" sz="quarter" idx="10"/>
          </p:nvPr>
        </p:nvSpPr>
        <p:spPr/>
        <p:txBody>
          <a:bodyPr rtlCol="0"/>
          <a:lstStyle/>
          <a:p>
            <a:pPr rtl="0"/>
            <a:fld id="{62B46F2B-1084-40BA-9F0A-B1F6847335C5}" type="slidenum">
              <a:rPr lang="sl-SI" smtClean="0"/>
              <a:t>4</a:t>
            </a:fld>
            <a:endParaRPr lang="sl-SI" dirty="0"/>
          </a:p>
        </p:txBody>
      </p:sp>
    </p:spTree>
    <p:extLst>
      <p:ext uri="{BB962C8B-B14F-4D97-AF65-F5344CB8AC3E}">
        <p14:creationId xmlns:p14="http://schemas.microsoft.com/office/powerpoint/2010/main" val="3197419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Pr>
        <a:solidFill>
          <a:schemeClr val="accent1"/>
        </a:solidFill>
        <a:effectLst/>
      </p:bgPr>
    </p:bg>
    <p:spTree>
      <p:nvGrpSpPr>
        <p:cNvPr id="1" name=""/>
        <p:cNvGrpSpPr/>
        <p:nvPr/>
      </p:nvGrpSpPr>
      <p:grpSpPr>
        <a:xfrm>
          <a:off x="0" y="0"/>
          <a:ext cx="0" cy="0"/>
          <a:chOff x="0" y="0"/>
          <a:chExt cx="0" cy="0"/>
        </a:xfrm>
      </p:grpSpPr>
      <p:sp>
        <p:nvSpPr>
          <p:cNvPr id="11" name="Prostoročno 6" title="valovit krog"/>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Naslov 1"/>
          <p:cNvSpPr>
            <a:spLocks noGrp="1"/>
          </p:cNvSpPr>
          <p:nvPr>
            <p:ph type="ctrTitle"/>
          </p:nvPr>
        </p:nvSpPr>
        <p:spPr>
          <a:xfrm>
            <a:off x="1078523" y="1098388"/>
            <a:ext cx="10318418" cy="4394988"/>
          </a:xfrm>
        </p:spPr>
        <p:txBody>
          <a:bodyPr rtlCol="0" anchor="ctr">
            <a:noAutofit/>
          </a:bodyPr>
          <a:lstStyle>
            <a:lvl1pPr algn="ctr">
              <a:defRPr sz="10000" spc="800" baseline="0"/>
            </a:lvl1pPr>
          </a:lstStyle>
          <a:p>
            <a:pPr rtl="0"/>
            <a:r>
              <a:rPr lang="sl-SI" noProof="0" smtClean="0"/>
              <a:t>Uredite slog naslova matrice</a:t>
            </a:r>
            <a:endParaRPr lang="sl-SI" noProof="0" dirty="0"/>
          </a:p>
        </p:txBody>
      </p:sp>
      <p:sp>
        <p:nvSpPr>
          <p:cNvPr id="3" name="Podnaslov 2"/>
          <p:cNvSpPr>
            <a:spLocks noGrp="1"/>
          </p:cNvSpPr>
          <p:nvPr>
            <p:ph type="subTitle" idx="1"/>
          </p:nvPr>
        </p:nvSpPr>
        <p:spPr>
          <a:xfrm>
            <a:off x="2215045" y="5979196"/>
            <a:ext cx="8045373" cy="742279"/>
          </a:xfrm>
        </p:spPr>
        <p:txBody>
          <a:bodyPr rtlCol="0"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l-SI" noProof="0" smtClean="0"/>
              <a:t>Kliknite, da uredite slog podnaslova matrice</a:t>
            </a:r>
            <a:endParaRPr lang="sl-SI" noProof="0" dirty="0"/>
          </a:p>
        </p:txBody>
      </p:sp>
      <p:sp>
        <p:nvSpPr>
          <p:cNvPr id="4" name="Označba mesta za datum 3"/>
          <p:cNvSpPr>
            <a:spLocks noGrp="1"/>
          </p:cNvSpPr>
          <p:nvPr>
            <p:ph type="dt" sz="half" idx="10"/>
          </p:nvPr>
        </p:nvSpPr>
        <p:spPr>
          <a:xfrm>
            <a:off x="1078523" y="6375679"/>
            <a:ext cx="2329722" cy="348462"/>
          </a:xfrm>
        </p:spPr>
        <p:txBody>
          <a:bodyPr rtlCol="0"/>
          <a:lstStyle>
            <a:lvl1pPr>
              <a:defRPr baseline="0">
                <a:solidFill>
                  <a:schemeClr val="accent1">
                    <a:lumMod val="50000"/>
                  </a:schemeClr>
                </a:solidFill>
              </a:defRPr>
            </a:lvl1pPr>
          </a:lstStyle>
          <a:p>
            <a:pPr rtl="0"/>
            <a:fld id="{3FAD4675-2AC1-41C6-A1DB-F0E985D58C7D}" type="datetime1">
              <a:rPr lang="sl-SI" noProof="0" smtClean="0"/>
              <a:t>28. 02. 2022</a:t>
            </a:fld>
            <a:endParaRPr lang="sl-SI" noProof="0" dirty="0"/>
          </a:p>
        </p:txBody>
      </p:sp>
      <p:sp>
        <p:nvSpPr>
          <p:cNvPr id="5" name="Označba mesta za nogo 4"/>
          <p:cNvSpPr>
            <a:spLocks noGrp="1"/>
          </p:cNvSpPr>
          <p:nvPr>
            <p:ph type="ftr" sz="quarter" idx="11"/>
          </p:nvPr>
        </p:nvSpPr>
        <p:spPr>
          <a:xfrm>
            <a:off x="4180332" y="6375679"/>
            <a:ext cx="4114800" cy="345796"/>
          </a:xfrm>
        </p:spPr>
        <p:txBody>
          <a:bodyPr rtlCol="0"/>
          <a:lstStyle>
            <a:lvl1pPr>
              <a:defRPr baseline="0">
                <a:solidFill>
                  <a:schemeClr val="accent1">
                    <a:lumMod val="50000"/>
                  </a:schemeClr>
                </a:solidFill>
              </a:defRPr>
            </a:lvl1pPr>
          </a:lstStyle>
          <a:p>
            <a:pPr rtl="0"/>
            <a:endParaRPr lang="sl-SI" noProof="0" dirty="0"/>
          </a:p>
        </p:txBody>
      </p:sp>
      <p:sp>
        <p:nvSpPr>
          <p:cNvPr id="6" name="Označba mesta številke diapozitiva 5"/>
          <p:cNvSpPr>
            <a:spLocks noGrp="1"/>
          </p:cNvSpPr>
          <p:nvPr>
            <p:ph type="sldNum" sz="quarter" idx="12"/>
          </p:nvPr>
        </p:nvSpPr>
        <p:spPr>
          <a:xfrm>
            <a:off x="9067218" y="6375679"/>
            <a:ext cx="2329723" cy="345796"/>
          </a:xfrm>
        </p:spPr>
        <p:txBody>
          <a:bodyPr rtlCol="0"/>
          <a:lstStyle>
            <a:lvl1pPr>
              <a:defRPr baseline="0">
                <a:solidFill>
                  <a:schemeClr val="accent1">
                    <a:lumMod val="50000"/>
                  </a:schemeClr>
                </a:solidFill>
              </a:defRPr>
            </a:lvl1pPr>
          </a:lstStyle>
          <a:p>
            <a:pPr rtl="0"/>
            <a:fld id="{71766878-3199-4EAB-94E7-2D6D11070E14}" type="slidenum">
              <a:rPr lang="sl-SI" noProof="0" smtClean="0"/>
              <a:pPr/>
              <a:t>‹#›</a:t>
            </a:fld>
            <a:endParaRPr lang="sl-SI" noProof="0" dirty="0"/>
          </a:p>
        </p:txBody>
      </p:sp>
      <p:sp>
        <p:nvSpPr>
          <p:cNvPr id="13" name="Pravokotnik 12" title="obroba levega roba"/>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3" name="Označba mesta za navpično besedilo 2"/>
          <p:cNvSpPr>
            <a:spLocks noGrp="1"/>
          </p:cNvSpPr>
          <p:nvPr>
            <p:ph type="body" orient="vert" idx="1"/>
          </p:nvPr>
        </p:nvSpPr>
        <p:spPr/>
        <p:txBody>
          <a:bodyPr vert="eaVert"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za datum 3"/>
          <p:cNvSpPr>
            <a:spLocks noGrp="1"/>
          </p:cNvSpPr>
          <p:nvPr>
            <p:ph type="dt" sz="half" idx="10"/>
          </p:nvPr>
        </p:nvSpPr>
        <p:spPr/>
        <p:txBody>
          <a:bodyPr rtlCol="0"/>
          <a:lstStyle/>
          <a:p>
            <a:pPr rtl="0"/>
            <a:fld id="{F4976829-9867-4B7A-8D10-0B5090936265}" type="datetime1">
              <a:rPr lang="sl-SI" noProof="0" smtClean="0"/>
              <a:t>28. 02. 2022</a:t>
            </a:fld>
            <a:endParaRPr lang="sl-SI" noProof="0" dirty="0"/>
          </a:p>
        </p:txBody>
      </p:sp>
      <p:sp>
        <p:nvSpPr>
          <p:cNvPr id="5" name="Označba mesta za nogo 4"/>
          <p:cNvSpPr>
            <a:spLocks noGrp="1"/>
          </p:cNvSpPr>
          <p:nvPr>
            <p:ph type="ftr" sz="quarter" idx="11"/>
          </p:nvPr>
        </p:nvSpPr>
        <p:spPr/>
        <p:txBody>
          <a:bodyPr rtlCol="0"/>
          <a:lstStyle/>
          <a:p>
            <a:pPr rtl="0"/>
            <a:endParaRPr lang="sl-SI" noProof="0" dirty="0"/>
          </a:p>
        </p:txBody>
      </p:sp>
      <p:sp>
        <p:nvSpPr>
          <p:cNvPr id="6" name="Označba mesta številke diapozitiva 5"/>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p:nvPr>
        </p:nvSpPr>
        <p:spPr>
          <a:xfrm>
            <a:off x="10066321" y="382386"/>
            <a:ext cx="1492132" cy="5600404"/>
          </a:xfrm>
        </p:spPr>
        <p:txBody>
          <a:bodyPr vert="eaVert" rtlCol="0"/>
          <a:lstStyle/>
          <a:p>
            <a:pPr rtl="0"/>
            <a:r>
              <a:rPr lang="sl-SI" noProof="0" smtClean="0"/>
              <a:t>Uredite slog naslova matrice</a:t>
            </a:r>
            <a:endParaRPr lang="sl-SI" noProof="0" dirty="0"/>
          </a:p>
        </p:txBody>
      </p:sp>
      <p:sp>
        <p:nvSpPr>
          <p:cNvPr id="3" name="Označba mesta za navpično besedilo 2"/>
          <p:cNvSpPr>
            <a:spLocks noGrp="1"/>
          </p:cNvSpPr>
          <p:nvPr>
            <p:ph type="body" orient="vert" idx="1"/>
          </p:nvPr>
        </p:nvSpPr>
        <p:spPr>
          <a:xfrm>
            <a:off x="1257300" y="382385"/>
            <a:ext cx="8392585" cy="5600405"/>
          </a:xfrm>
        </p:spPr>
        <p:txBody>
          <a:bodyPr vert="eaVert"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za datum 3"/>
          <p:cNvSpPr>
            <a:spLocks noGrp="1"/>
          </p:cNvSpPr>
          <p:nvPr>
            <p:ph type="dt" sz="half" idx="10"/>
          </p:nvPr>
        </p:nvSpPr>
        <p:spPr/>
        <p:txBody>
          <a:bodyPr rtlCol="0"/>
          <a:lstStyle/>
          <a:p>
            <a:pPr rtl="0"/>
            <a:fld id="{33E9B92A-562A-4524-9A32-BA879D756CD4}" type="datetime1">
              <a:rPr lang="sl-SI" noProof="0" smtClean="0"/>
              <a:t>28. 02. 2022</a:t>
            </a:fld>
            <a:endParaRPr lang="sl-SI" noProof="0" dirty="0"/>
          </a:p>
        </p:txBody>
      </p:sp>
      <p:sp>
        <p:nvSpPr>
          <p:cNvPr id="5" name="Označba mesta za nogo 4"/>
          <p:cNvSpPr>
            <a:spLocks noGrp="1"/>
          </p:cNvSpPr>
          <p:nvPr>
            <p:ph type="ftr" sz="quarter" idx="11"/>
          </p:nvPr>
        </p:nvSpPr>
        <p:spPr/>
        <p:txBody>
          <a:bodyPr rtlCol="0"/>
          <a:lstStyle/>
          <a:p>
            <a:pPr rtl="0"/>
            <a:endParaRPr lang="sl-SI" noProof="0" dirty="0"/>
          </a:p>
        </p:txBody>
      </p:sp>
      <p:sp>
        <p:nvSpPr>
          <p:cNvPr id="6" name="Označba mesta številke diapozitiva 5"/>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3" name="Označba mesta za vsebino 2"/>
          <p:cNvSpPr>
            <a:spLocks noGrp="1"/>
          </p:cNvSpPr>
          <p:nvPr>
            <p:ph idx="1"/>
          </p:nvPr>
        </p:nvSpPr>
        <p:spPr/>
        <p:txBody>
          <a:bodyPr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za datum 3"/>
          <p:cNvSpPr>
            <a:spLocks noGrp="1"/>
          </p:cNvSpPr>
          <p:nvPr>
            <p:ph type="dt" sz="half" idx="10"/>
          </p:nvPr>
        </p:nvSpPr>
        <p:spPr/>
        <p:txBody>
          <a:bodyPr rtlCol="0"/>
          <a:lstStyle/>
          <a:p>
            <a:pPr rtl="0"/>
            <a:fld id="{F951F477-B931-4B4E-9134-F00E7F0D6F75}" type="datetime1">
              <a:rPr lang="sl-SI" noProof="0" smtClean="0"/>
              <a:t>28. 02. 2022</a:t>
            </a:fld>
            <a:endParaRPr lang="sl-SI" noProof="0" dirty="0"/>
          </a:p>
        </p:txBody>
      </p:sp>
      <p:sp>
        <p:nvSpPr>
          <p:cNvPr id="5" name="Označba mesta za nogo 4"/>
          <p:cNvSpPr>
            <a:spLocks noGrp="1"/>
          </p:cNvSpPr>
          <p:nvPr>
            <p:ph type="ftr" sz="quarter" idx="11"/>
          </p:nvPr>
        </p:nvSpPr>
        <p:spPr/>
        <p:txBody>
          <a:bodyPr rtlCol="0"/>
          <a:lstStyle/>
          <a:p>
            <a:pPr rtl="0"/>
            <a:endParaRPr lang="sl-SI" noProof="0" dirty="0"/>
          </a:p>
        </p:txBody>
      </p:sp>
      <p:sp>
        <p:nvSpPr>
          <p:cNvPr id="6" name="Označba mesta številke diapozitiva 5"/>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Pr>
        <a:solidFill>
          <a:schemeClr val="bg2"/>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3242929" y="1073888"/>
            <a:ext cx="8187071" cy="4064627"/>
          </a:xfrm>
        </p:spPr>
        <p:txBody>
          <a:bodyPr rtlCol="0" anchor="b">
            <a:normAutofit/>
          </a:bodyPr>
          <a:lstStyle>
            <a:lvl1pPr>
              <a:defRPr sz="8400" spc="800" baseline="0">
                <a:solidFill>
                  <a:schemeClr val="tx2"/>
                </a:solidFill>
              </a:defRPr>
            </a:lvl1pPr>
          </a:lstStyle>
          <a:p>
            <a:pPr rtl="0"/>
            <a:r>
              <a:rPr lang="sl-SI" noProof="0" smtClean="0"/>
              <a:t>Uredite slog naslova matrice</a:t>
            </a:r>
            <a:endParaRPr lang="sl-SI" noProof="0" dirty="0"/>
          </a:p>
        </p:txBody>
      </p:sp>
      <p:sp>
        <p:nvSpPr>
          <p:cNvPr id="3" name="Označba mesta besedila 2"/>
          <p:cNvSpPr>
            <a:spLocks noGrp="1"/>
          </p:cNvSpPr>
          <p:nvPr>
            <p:ph type="body" idx="1"/>
          </p:nvPr>
        </p:nvSpPr>
        <p:spPr>
          <a:xfrm>
            <a:off x="3242930" y="5159781"/>
            <a:ext cx="7017488" cy="951135"/>
          </a:xfrm>
        </p:spPr>
        <p:txBody>
          <a:bodyPr rtlCol="0">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sl-SI" noProof="0" smtClean="0"/>
              <a:t>Uredite sloge besedila matrice</a:t>
            </a:r>
          </a:p>
        </p:txBody>
      </p:sp>
      <p:sp>
        <p:nvSpPr>
          <p:cNvPr id="4" name="Označba mesta za datum 3"/>
          <p:cNvSpPr>
            <a:spLocks noGrp="1"/>
          </p:cNvSpPr>
          <p:nvPr>
            <p:ph type="dt" sz="half" idx="10"/>
          </p:nvPr>
        </p:nvSpPr>
        <p:spPr>
          <a:xfrm>
            <a:off x="3236546" y="6375679"/>
            <a:ext cx="1493947" cy="348462"/>
          </a:xfrm>
        </p:spPr>
        <p:txBody>
          <a:bodyPr rtlCol="0"/>
          <a:lstStyle>
            <a:lvl1pPr>
              <a:defRPr baseline="0">
                <a:solidFill>
                  <a:schemeClr val="tx2"/>
                </a:solidFill>
              </a:defRPr>
            </a:lvl1pPr>
          </a:lstStyle>
          <a:p>
            <a:pPr rtl="0"/>
            <a:fld id="{9512B76F-F2FD-466A-9EE0-C972709F0D96}" type="datetime1">
              <a:rPr lang="sl-SI" noProof="0" smtClean="0"/>
              <a:t>28. 02. 2022</a:t>
            </a:fld>
            <a:endParaRPr lang="sl-SI" noProof="0" dirty="0"/>
          </a:p>
        </p:txBody>
      </p:sp>
      <p:sp>
        <p:nvSpPr>
          <p:cNvPr id="5" name="Označba mesta za nogo 4"/>
          <p:cNvSpPr>
            <a:spLocks noGrp="1"/>
          </p:cNvSpPr>
          <p:nvPr>
            <p:ph type="ftr" sz="quarter" idx="11"/>
          </p:nvPr>
        </p:nvSpPr>
        <p:spPr>
          <a:xfrm>
            <a:off x="5279064" y="6375679"/>
            <a:ext cx="4114800" cy="345796"/>
          </a:xfrm>
        </p:spPr>
        <p:txBody>
          <a:bodyPr rtlCol="0"/>
          <a:lstStyle>
            <a:lvl1pPr>
              <a:defRPr baseline="0">
                <a:solidFill>
                  <a:schemeClr val="tx2"/>
                </a:solidFill>
              </a:defRPr>
            </a:lvl1pPr>
          </a:lstStyle>
          <a:p>
            <a:pPr rtl="0"/>
            <a:endParaRPr lang="sl-SI" noProof="0" dirty="0"/>
          </a:p>
        </p:txBody>
      </p:sp>
      <p:sp>
        <p:nvSpPr>
          <p:cNvPr id="6" name="Označba mesta številke diapozitiva 5"/>
          <p:cNvSpPr>
            <a:spLocks noGrp="1"/>
          </p:cNvSpPr>
          <p:nvPr>
            <p:ph type="sldNum" sz="quarter" idx="12"/>
          </p:nvPr>
        </p:nvSpPr>
        <p:spPr>
          <a:xfrm>
            <a:off x="9942434" y="6375679"/>
            <a:ext cx="1487566" cy="345796"/>
          </a:xfrm>
        </p:spPr>
        <p:txBody>
          <a:bodyPr rtlCol="0"/>
          <a:lstStyle>
            <a:lvl1pPr>
              <a:defRPr baseline="0">
                <a:solidFill>
                  <a:schemeClr val="tx2"/>
                </a:solidFill>
              </a:defRPr>
            </a:lvl1pPr>
          </a:lstStyle>
          <a:p>
            <a:pPr rtl="0"/>
            <a:fld id="{71766878-3199-4EAB-94E7-2D6D11070E14}" type="slidenum">
              <a:rPr lang="sl-SI" noProof="0" smtClean="0"/>
              <a:pPr/>
              <a:t>‹#›</a:t>
            </a:fld>
            <a:endParaRPr lang="sl-SI" noProof="0" dirty="0"/>
          </a:p>
        </p:txBody>
      </p:sp>
      <p:grpSp>
        <p:nvGrpSpPr>
          <p:cNvPr id="7" name="Skupina 6" title="leva valovita oblika"/>
          <p:cNvGrpSpPr/>
          <p:nvPr/>
        </p:nvGrpSpPr>
        <p:grpSpPr>
          <a:xfrm>
            <a:off x="0" y="0"/>
            <a:ext cx="2814638" cy="6858000"/>
            <a:chOff x="0" y="0"/>
            <a:chExt cx="2814638" cy="6858000"/>
          </a:xfrm>
        </p:grpSpPr>
        <p:sp>
          <p:nvSpPr>
            <p:cNvPr id="11" name="Prostoročno 6" title="leva valovita oblika"/>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Prostoročno 11" title="levo valovito v vrstici"/>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3" name="Označba mesta za vsebino 2"/>
          <p:cNvSpPr>
            <a:spLocks noGrp="1"/>
          </p:cNvSpPr>
          <p:nvPr>
            <p:ph sz="half" idx="1"/>
          </p:nvPr>
        </p:nvSpPr>
        <p:spPr>
          <a:xfrm>
            <a:off x="1257300" y="2286000"/>
            <a:ext cx="4800600" cy="3619500"/>
          </a:xfrm>
        </p:spPr>
        <p:txBody>
          <a:bodyPr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za vsebino 3"/>
          <p:cNvSpPr>
            <a:spLocks noGrp="1"/>
          </p:cNvSpPr>
          <p:nvPr>
            <p:ph sz="half" idx="2"/>
          </p:nvPr>
        </p:nvSpPr>
        <p:spPr>
          <a:xfrm>
            <a:off x="6647796" y="2286000"/>
            <a:ext cx="4800600" cy="3619500"/>
          </a:xfrm>
        </p:spPr>
        <p:txBody>
          <a:bodyPr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5" name="Označba mesta za datum 4"/>
          <p:cNvSpPr>
            <a:spLocks noGrp="1"/>
          </p:cNvSpPr>
          <p:nvPr>
            <p:ph type="dt" sz="half" idx="10"/>
          </p:nvPr>
        </p:nvSpPr>
        <p:spPr/>
        <p:txBody>
          <a:bodyPr rtlCol="0"/>
          <a:lstStyle/>
          <a:p>
            <a:pPr rtl="0"/>
            <a:fld id="{C3ED4C89-A790-4DFE-A9EA-7417B9511B79}" type="datetime1">
              <a:rPr lang="sl-SI" noProof="0" smtClean="0"/>
              <a:t>28. 02. 2022</a:t>
            </a:fld>
            <a:endParaRPr lang="sl-SI" noProof="0" dirty="0"/>
          </a:p>
        </p:txBody>
      </p:sp>
      <p:sp>
        <p:nvSpPr>
          <p:cNvPr id="6" name="Označba mesta za nogo 5"/>
          <p:cNvSpPr>
            <a:spLocks noGrp="1"/>
          </p:cNvSpPr>
          <p:nvPr>
            <p:ph type="ftr" sz="quarter" idx="11"/>
          </p:nvPr>
        </p:nvSpPr>
        <p:spPr/>
        <p:txBody>
          <a:bodyPr rtlCol="0"/>
          <a:lstStyle/>
          <a:p>
            <a:pPr rtl="0"/>
            <a:endParaRPr lang="sl-SI" noProof="0" dirty="0"/>
          </a:p>
        </p:txBody>
      </p:sp>
      <p:sp>
        <p:nvSpPr>
          <p:cNvPr id="7" name="Označba mesta številke diapozitiva 6"/>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252728" y="381000"/>
            <a:ext cx="10172700" cy="1493517"/>
          </a:xfrm>
        </p:spPr>
        <p:txBody>
          <a:bodyPr rtlCol="0"/>
          <a:lstStyle/>
          <a:p>
            <a:pPr rtl="0"/>
            <a:r>
              <a:rPr lang="sl-SI" noProof="0" smtClean="0"/>
              <a:t>Uredite slog naslova matrice</a:t>
            </a:r>
            <a:endParaRPr lang="sl-SI" noProof="0" dirty="0"/>
          </a:p>
        </p:txBody>
      </p:sp>
      <p:sp>
        <p:nvSpPr>
          <p:cNvPr id="3" name="Označba mesta besedila 2"/>
          <p:cNvSpPr>
            <a:spLocks noGrp="1"/>
          </p:cNvSpPr>
          <p:nvPr>
            <p:ph type="body" idx="1"/>
          </p:nvPr>
        </p:nvSpPr>
        <p:spPr>
          <a:xfrm>
            <a:off x="1251678"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noProof="0" smtClean="0"/>
              <a:t>Uredite sloge besedila matrice</a:t>
            </a:r>
          </a:p>
        </p:txBody>
      </p:sp>
      <p:sp>
        <p:nvSpPr>
          <p:cNvPr id="4" name="Označba mesta za vsebino 3"/>
          <p:cNvSpPr>
            <a:spLocks noGrp="1"/>
          </p:cNvSpPr>
          <p:nvPr>
            <p:ph sz="half" idx="2"/>
          </p:nvPr>
        </p:nvSpPr>
        <p:spPr>
          <a:xfrm>
            <a:off x="1257300" y="2909102"/>
            <a:ext cx="4800600" cy="2996398"/>
          </a:xfrm>
        </p:spPr>
        <p:txBody>
          <a:bodyPr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5" name="Označba mesta za besedilo 4"/>
          <p:cNvSpPr>
            <a:spLocks noGrp="1"/>
          </p:cNvSpPr>
          <p:nvPr>
            <p:ph type="body" sz="quarter" idx="3"/>
          </p:nvPr>
        </p:nvSpPr>
        <p:spPr>
          <a:xfrm>
            <a:off x="6633864"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noProof="0" smtClean="0"/>
              <a:t>Uredite sloge besedila matrice</a:t>
            </a:r>
          </a:p>
        </p:txBody>
      </p:sp>
      <p:sp>
        <p:nvSpPr>
          <p:cNvPr id="6" name="Označba mesta za vsebino 5"/>
          <p:cNvSpPr>
            <a:spLocks noGrp="1"/>
          </p:cNvSpPr>
          <p:nvPr>
            <p:ph sz="quarter" idx="4"/>
          </p:nvPr>
        </p:nvSpPr>
        <p:spPr>
          <a:xfrm>
            <a:off x="6633864" y="2909102"/>
            <a:ext cx="4800600" cy="2996398"/>
          </a:xfrm>
        </p:spPr>
        <p:txBody>
          <a:bodyPr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7" name="Označba mesta za datum 6"/>
          <p:cNvSpPr>
            <a:spLocks noGrp="1"/>
          </p:cNvSpPr>
          <p:nvPr>
            <p:ph type="dt" sz="half" idx="10"/>
          </p:nvPr>
        </p:nvSpPr>
        <p:spPr/>
        <p:txBody>
          <a:bodyPr rtlCol="0"/>
          <a:lstStyle/>
          <a:p>
            <a:pPr rtl="0"/>
            <a:fld id="{64EFF7FE-E7C3-4E01-A00C-EFEC3E0DEC7B}" type="datetime1">
              <a:rPr lang="sl-SI" noProof="0" smtClean="0"/>
              <a:t>28. 02. 2022</a:t>
            </a:fld>
            <a:endParaRPr lang="sl-SI" noProof="0" dirty="0"/>
          </a:p>
        </p:txBody>
      </p:sp>
      <p:sp>
        <p:nvSpPr>
          <p:cNvPr id="8" name="Označba mesta za nogo 7"/>
          <p:cNvSpPr>
            <a:spLocks noGrp="1"/>
          </p:cNvSpPr>
          <p:nvPr>
            <p:ph type="ftr" sz="quarter" idx="11"/>
          </p:nvPr>
        </p:nvSpPr>
        <p:spPr/>
        <p:txBody>
          <a:bodyPr rtlCol="0"/>
          <a:lstStyle/>
          <a:p>
            <a:pPr rtl="0"/>
            <a:endParaRPr lang="sl-SI" noProof="0" dirty="0"/>
          </a:p>
        </p:txBody>
      </p:sp>
      <p:sp>
        <p:nvSpPr>
          <p:cNvPr id="9" name="Označba mesta za številko diapozitiva 8"/>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3" name="Označba mesta za datum 2"/>
          <p:cNvSpPr>
            <a:spLocks noGrp="1"/>
          </p:cNvSpPr>
          <p:nvPr>
            <p:ph type="dt" sz="half" idx="10"/>
          </p:nvPr>
        </p:nvSpPr>
        <p:spPr/>
        <p:txBody>
          <a:bodyPr rtlCol="0"/>
          <a:lstStyle/>
          <a:p>
            <a:pPr rtl="0"/>
            <a:fld id="{11603A83-0DFD-4661-A5D7-B20C5CA08A81}" type="datetime1">
              <a:rPr lang="sl-SI" noProof="0" smtClean="0"/>
              <a:t>28. 02. 2022</a:t>
            </a:fld>
            <a:endParaRPr lang="sl-SI" noProof="0" dirty="0"/>
          </a:p>
        </p:txBody>
      </p:sp>
      <p:sp>
        <p:nvSpPr>
          <p:cNvPr id="4" name="Označba mesta za nogo 3"/>
          <p:cNvSpPr>
            <a:spLocks noGrp="1"/>
          </p:cNvSpPr>
          <p:nvPr>
            <p:ph type="ftr" sz="quarter" idx="11"/>
          </p:nvPr>
        </p:nvSpPr>
        <p:spPr/>
        <p:txBody>
          <a:bodyPr rtlCol="0"/>
          <a:lstStyle/>
          <a:p>
            <a:pPr rtl="0"/>
            <a:endParaRPr lang="sl-SI" noProof="0" dirty="0"/>
          </a:p>
        </p:txBody>
      </p:sp>
      <p:sp>
        <p:nvSpPr>
          <p:cNvPr id="5" name="Označba mesta številke diapozitiva 4"/>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p>
            <a:pPr rtl="0"/>
            <a:fld id="{17E84CDF-5D6A-4B4A-A1B1-390A05E4ACEF}" type="datetime1">
              <a:rPr lang="sl-SI" noProof="0" smtClean="0"/>
              <a:t>28. 02. 2022</a:t>
            </a:fld>
            <a:endParaRPr lang="sl-SI" noProof="0" dirty="0"/>
          </a:p>
        </p:txBody>
      </p:sp>
      <p:sp>
        <p:nvSpPr>
          <p:cNvPr id="3" name="Označba mesta za nogo 2"/>
          <p:cNvSpPr>
            <a:spLocks noGrp="1"/>
          </p:cNvSpPr>
          <p:nvPr>
            <p:ph type="ftr" sz="quarter" idx="11"/>
          </p:nvPr>
        </p:nvSpPr>
        <p:spPr/>
        <p:txBody>
          <a:bodyPr rtlCol="0"/>
          <a:lstStyle/>
          <a:p>
            <a:pPr rtl="0"/>
            <a:endParaRPr lang="sl-SI" noProof="0" dirty="0"/>
          </a:p>
        </p:txBody>
      </p:sp>
      <p:sp>
        <p:nvSpPr>
          <p:cNvPr id="4" name="Označba mesta za številko diapozitiva 3"/>
          <p:cNvSpPr>
            <a:spLocks noGrp="1"/>
          </p:cNvSpPr>
          <p:nvPr>
            <p:ph type="sldNum" sz="quarter" idx="12"/>
          </p:nvPr>
        </p:nvSpPr>
        <p:spPr/>
        <p:txBody>
          <a:bodyPr rtlCol="0"/>
          <a:lstStyle/>
          <a:p>
            <a:pPr rtl="0"/>
            <a:fld id="{71766878-3199-4EAB-94E7-2D6D11070E14}" type="slidenum">
              <a:rPr lang="sl-SI" noProof="0" smtClean="0"/>
              <a:t>‹#›</a:t>
            </a:fld>
            <a:endParaRPr lang="sl-SI"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7" name="Prostoročno 11" title="desna valovita obroba v ozadju"/>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Naslov 1"/>
          <p:cNvSpPr>
            <a:spLocks noGrp="1"/>
          </p:cNvSpPr>
          <p:nvPr>
            <p:ph type="title"/>
          </p:nvPr>
        </p:nvSpPr>
        <p:spPr>
          <a:xfrm>
            <a:off x="8337884" y="457199"/>
            <a:ext cx="3092115" cy="1196671"/>
          </a:xfrm>
        </p:spPr>
        <p:txBody>
          <a:bodyPr rtlCol="0" anchor="b">
            <a:normAutofit/>
          </a:bodyPr>
          <a:lstStyle>
            <a:lvl1pPr>
              <a:lnSpc>
                <a:spcPct val="100000"/>
              </a:lnSpc>
              <a:defRPr sz="1900" b="1" i="0" cap="all" spc="300" baseline="0">
                <a:solidFill>
                  <a:schemeClr val="accent1"/>
                </a:solidFill>
                <a:latin typeface="+mn-lt"/>
              </a:defRPr>
            </a:lvl1pPr>
          </a:lstStyle>
          <a:p>
            <a:pPr rtl="0"/>
            <a:r>
              <a:rPr lang="sl-SI" noProof="0" smtClean="0"/>
              <a:t>Uredite slog naslova matrice</a:t>
            </a:r>
            <a:endParaRPr lang="sl-SI" noProof="0" dirty="0"/>
          </a:p>
        </p:txBody>
      </p:sp>
      <p:sp>
        <p:nvSpPr>
          <p:cNvPr id="3" name="Označba mesta za vsebino 2"/>
          <p:cNvSpPr>
            <a:spLocks noGrp="1"/>
          </p:cNvSpPr>
          <p:nvPr>
            <p:ph idx="1"/>
          </p:nvPr>
        </p:nvSpPr>
        <p:spPr>
          <a:xfrm>
            <a:off x="765051" y="920377"/>
            <a:ext cx="6158418" cy="4985124"/>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za besedilo 3"/>
          <p:cNvSpPr>
            <a:spLocks noGrp="1"/>
          </p:cNvSpPr>
          <p:nvPr>
            <p:ph type="body" sz="half" idx="2"/>
          </p:nvPr>
        </p:nvSpPr>
        <p:spPr>
          <a:xfrm>
            <a:off x="8337885" y="1741336"/>
            <a:ext cx="3092115"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noProof="0" smtClean="0"/>
              <a:t>Uredite sloge besedila matrice</a:t>
            </a:r>
          </a:p>
        </p:txBody>
      </p:sp>
      <p:sp>
        <p:nvSpPr>
          <p:cNvPr id="5" name="Označba mesta za datum 4"/>
          <p:cNvSpPr>
            <a:spLocks noGrp="1"/>
          </p:cNvSpPr>
          <p:nvPr>
            <p:ph type="dt" sz="half" idx="10"/>
          </p:nvPr>
        </p:nvSpPr>
        <p:spPr>
          <a:xfrm>
            <a:off x="765051" y="6375679"/>
            <a:ext cx="1233355" cy="348462"/>
          </a:xfrm>
        </p:spPr>
        <p:txBody>
          <a:bodyPr rtlCol="0"/>
          <a:lstStyle/>
          <a:p>
            <a:pPr rtl="0"/>
            <a:fld id="{BB441811-432C-4E89-B990-70562DCC32CC}" type="datetime1">
              <a:rPr lang="sl-SI" noProof="0" smtClean="0"/>
              <a:t>28. 02. 2022</a:t>
            </a:fld>
            <a:endParaRPr lang="sl-SI" noProof="0" dirty="0"/>
          </a:p>
        </p:txBody>
      </p:sp>
      <p:sp>
        <p:nvSpPr>
          <p:cNvPr id="6" name="Označba mesta za nogo 5"/>
          <p:cNvSpPr>
            <a:spLocks noGrp="1"/>
          </p:cNvSpPr>
          <p:nvPr>
            <p:ph type="ftr" sz="quarter" idx="11"/>
          </p:nvPr>
        </p:nvSpPr>
        <p:spPr>
          <a:xfrm>
            <a:off x="2103620" y="6375679"/>
            <a:ext cx="3482179" cy="345796"/>
          </a:xfrm>
        </p:spPr>
        <p:txBody>
          <a:bodyPr rtlCol="0"/>
          <a:lstStyle/>
          <a:p>
            <a:pPr rtl="0"/>
            <a:endParaRPr lang="sl-SI" noProof="0" dirty="0"/>
          </a:p>
        </p:txBody>
      </p:sp>
      <p:sp>
        <p:nvSpPr>
          <p:cNvPr id="7" name="Označba mesta številke diapozitiva 6"/>
          <p:cNvSpPr>
            <a:spLocks noGrp="1"/>
          </p:cNvSpPr>
          <p:nvPr>
            <p:ph type="sldNum" sz="quarter" idx="12"/>
          </p:nvPr>
        </p:nvSpPr>
        <p:spPr>
          <a:xfrm>
            <a:off x="5691014" y="6375679"/>
            <a:ext cx="1232456" cy="345796"/>
          </a:xfrm>
        </p:spPr>
        <p:txBody>
          <a:bodyPr rtlCol="0"/>
          <a:lstStyle/>
          <a:p>
            <a:pPr rtl="0"/>
            <a:fld id="{71766878-3199-4EAB-94E7-2D6D11070E14}" type="slidenum">
              <a:rPr lang="sl-SI" noProof="0" smtClean="0"/>
              <a:t>‹#›</a:t>
            </a:fld>
            <a:endParaRPr lang="sl-SI" noProof="0" dirty="0"/>
          </a:p>
        </p:txBody>
      </p:sp>
      <p:sp>
        <p:nvSpPr>
          <p:cNvPr id="8" name="Pravokotnik 7" title="obroba levega roba"/>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z napisom">
    <p:spTree>
      <p:nvGrpSpPr>
        <p:cNvPr id="1" name=""/>
        <p:cNvGrpSpPr/>
        <p:nvPr/>
      </p:nvGrpSpPr>
      <p:grpSpPr>
        <a:xfrm>
          <a:off x="0" y="0"/>
          <a:ext cx="0" cy="0"/>
          <a:chOff x="0" y="0"/>
          <a:chExt cx="0" cy="0"/>
        </a:xfrm>
      </p:grpSpPr>
      <p:sp>
        <p:nvSpPr>
          <p:cNvPr id="3" name="Označba mesta za sliko 2"/>
          <p:cNvSpPr>
            <a:spLocks noGrp="1" noChangeAspect="1"/>
          </p:cNvSpPr>
          <p:nvPr>
            <p:ph type="pic" idx="1"/>
          </p:nvPr>
        </p:nvSpPr>
        <p:spPr>
          <a:xfrm>
            <a:off x="283464" y="0"/>
            <a:ext cx="7355585" cy="6857999"/>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noProof="0" smtClean="0"/>
              <a:t>Kliknite ikono, če želite dodati sliko</a:t>
            </a:r>
            <a:endParaRPr lang="sl-SI" noProof="0" dirty="0"/>
          </a:p>
        </p:txBody>
      </p:sp>
      <p:sp>
        <p:nvSpPr>
          <p:cNvPr id="11" name="Prostoročno 11" title="desna valovita obroba v ozadju"/>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Pravokotnik 11" title="obroba levega roba"/>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8337883" y="457200"/>
            <a:ext cx="3092117" cy="1196670"/>
          </a:xfrm>
        </p:spPr>
        <p:txBody>
          <a:bodyPr rtlCol="0" anchor="b">
            <a:normAutofit/>
          </a:bodyPr>
          <a:lstStyle>
            <a:lvl1pPr>
              <a:lnSpc>
                <a:spcPct val="100000"/>
              </a:lnSpc>
              <a:defRPr sz="1900" b="1" i="0" spc="300" baseline="0">
                <a:solidFill>
                  <a:schemeClr val="accent1"/>
                </a:solidFill>
                <a:latin typeface="+mn-lt"/>
              </a:defRPr>
            </a:lvl1pPr>
          </a:lstStyle>
          <a:p>
            <a:pPr rtl="0"/>
            <a:r>
              <a:rPr lang="sl-SI" noProof="0" smtClean="0"/>
              <a:t>Uredite slog naslova matrice</a:t>
            </a:r>
            <a:endParaRPr lang="sl-SI" noProof="0" dirty="0"/>
          </a:p>
        </p:txBody>
      </p:sp>
      <p:sp>
        <p:nvSpPr>
          <p:cNvPr id="4" name="Označba mesta za besedilo 3"/>
          <p:cNvSpPr>
            <a:spLocks noGrp="1"/>
          </p:cNvSpPr>
          <p:nvPr>
            <p:ph type="body" sz="half" idx="2"/>
          </p:nvPr>
        </p:nvSpPr>
        <p:spPr>
          <a:xfrm>
            <a:off x="8337883" y="1741336"/>
            <a:ext cx="3092117"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noProof="0" smtClean="0"/>
              <a:t>Uredite sloge besedila matrice</a:t>
            </a:r>
          </a:p>
        </p:txBody>
      </p:sp>
      <p:sp>
        <p:nvSpPr>
          <p:cNvPr id="5" name="Označba mesta za datum 4"/>
          <p:cNvSpPr>
            <a:spLocks noGrp="1"/>
          </p:cNvSpPr>
          <p:nvPr>
            <p:ph type="dt" sz="half" idx="10"/>
          </p:nvPr>
        </p:nvSpPr>
        <p:spPr>
          <a:xfrm>
            <a:off x="765950" y="6375679"/>
            <a:ext cx="1232456" cy="348462"/>
          </a:xfrm>
        </p:spPr>
        <p:txBody>
          <a:bodyPr rtlCol="0"/>
          <a:lstStyle/>
          <a:p>
            <a:pPr rtl="0"/>
            <a:fld id="{C26C4C24-ED8A-4999-AC7C-DE56D69433D3}" type="datetime1">
              <a:rPr lang="sl-SI" noProof="0" smtClean="0"/>
              <a:t>28. 02. 2022</a:t>
            </a:fld>
            <a:endParaRPr lang="sl-SI" noProof="0" dirty="0"/>
          </a:p>
        </p:txBody>
      </p:sp>
      <p:sp>
        <p:nvSpPr>
          <p:cNvPr id="6" name="Označba mesta za nogo 5"/>
          <p:cNvSpPr>
            <a:spLocks noGrp="1"/>
          </p:cNvSpPr>
          <p:nvPr>
            <p:ph type="ftr" sz="quarter" idx="11"/>
          </p:nvPr>
        </p:nvSpPr>
        <p:spPr>
          <a:xfrm>
            <a:off x="2103621" y="6375679"/>
            <a:ext cx="3482178" cy="345796"/>
          </a:xfrm>
        </p:spPr>
        <p:txBody>
          <a:bodyPr rtlCol="0"/>
          <a:lstStyle/>
          <a:p>
            <a:pPr rtl="0"/>
            <a:endParaRPr lang="sl-SI" noProof="0" dirty="0"/>
          </a:p>
        </p:txBody>
      </p:sp>
      <p:sp>
        <p:nvSpPr>
          <p:cNvPr id="7" name="Označba mesta številke diapozitiva 6"/>
          <p:cNvSpPr>
            <a:spLocks noGrp="1"/>
          </p:cNvSpPr>
          <p:nvPr>
            <p:ph type="sldNum" sz="quarter" idx="12"/>
          </p:nvPr>
        </p:nvSpPr>
        <p:spPr>
          <a:xfrm>
            <a:off x="5687568" y="6375679"/>
            <a:ext cx="1234440" cy="345796"/>
          </a:xfrm>
        </p:spPr>
        <p:txBody>
          <a:bodyPr rtlCol="0"/>
          <a:lstStyle/>
          <a:p>
            <a:pPr rtl="0"/>
            <a:fld id="{71766878-3199-4EAB-94E7-2D6D11070E14}" type="slidenum">
              <a:rPr lang="sl-SI" noProof="0" smtClean="0"/>
              <a:t>‹#›</a:t>
            </a:fld>
            <a:endParaRPr lang="sl-SI"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značba mesta za naslov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pPr rtl="0"/>
            <a:r>
              <a:rPr lang="sl-SI" noProof="0" dirty="0"/>
              <a:t>Kliknite, da uredite slog naslova matrice.</a:t>
            </a:r>
          </a:p>
        </p:txBody>
      </p:sp>
      <p:sp>
        <p:nvSpPr>
          <p:cNvPr id="3" name="Označba mesta besedila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rtl="0"/>
            <a:r>
              <a:rPr lang="sl-SI" noProof="0" dirty="0"/>
              <a:t>Uredite sloge besedila matrice</a:t>
            </a:r>
          </a:p>
          <a:p>
            <a:pPr lvl="1" rtl="0"/>
            <a:r>
              <a:rPr lang="sl-SI" noProof="0" dirty="0"/>
              <a:t>Druga raven</a:t>
            </a:r>
          </a:p>
          <a:p>
            <a:pPr lvl="2" rtl="0"/>
            <a:r>
              <a:rPr lang="sl-SI" noProof="0" dirty="0"/>
              <a:t>Tretja raven</a:t>
            </a:r>
          </a:p>
          <a:p>
            <a:pPr lvl="3" rtl="0"/>
            <a:r>
              <a:rPr lang="sl-SI" noProof="0" dirty="0"/>
              <a:t>Četrta raven</a:t>
            </a:r>
          </a:p>
          <a:p>
            <a:pPr lvl="4" rtl="0"/>
            <a:r>
              <a:rPr lang="sl-SI" noProof="0" dirty="0"/>
              <a:t>Peta raven</a:t>
            </a:r>
          </a:p>
        </p:txBody>
      </p:sp>
      <p:sp>
        <p:nvSpPr>
          <p:cNvPr id="4" name="Označba mesta za datum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05AFE2A8-E4FC-4362-A443-87DB3C51DFDE}" type="datetime1">
              <a:rPr lang="sl-SI" noProof="0" smtClean="0"/>
              <a:t>28. 02. 2022</a:t>
            </a:fld>
            <a:endParaRPr lang="sl-SI" noProof="0" dirty="0"/>
          </a:p>
        </p:txBody>
      </p:sp>
      <p:sp>
        <p:nvSpPr>
          <p:cNvPr id="5" name="Označba mesta za nogo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endParaRPr lang="sl-SI" noProof="0" dirty="0"/>
          </a:p>
        </p:txBody>
      </p:sp>
      <p:sp>
        <p:nvSpPr>
          <p:cNvPr id="6" name="Označba mesta številke diapozitiva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766878-3199-4EAB-94E7-2D6D11070E14}" type="slidenum">
              <a:rPr lang="sl-SI" noProof="0" smtClean="0"/>
              <a:pPr/>
              <a:t>‹#›</a:t>
            </a:fld>
            <a:endParaRPr lang="sl-SI" noProof="0" dirty="0"/>
          </a:p>
        </p:txBody>
      </p:sp>
      <p:sp>
        <p:nvSpPr>
          <p:cNvPr id="11" name="Prostoročno 6" title="Levi valoviti rob"/>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Pravokotnik 11" title="obrobe desnega roba"/>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edivedi.si/morski-psi-cutila/" TargetMode="External"/><Relationship Id="rId2" Type="http://schemas.openxmlformats.org/officeDocument/2006/relationships/hyperlink" Target="https://www.youtube.com/watch?v=9OS-9pG1lT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Pravokotnik 16">
            <a:extLst>
              <a:ext uri="{FF2B5EF4-FFF2-40B4-BE49-F238E27FC236}">
                <a16:creationId xmlns:a16="http://schemas.microsoft.com/office/drawing/2014/main" id="{415DEDD7-7B31-4EF1-B7C7-5AEE3208CC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dirty="0"/>
          </a:p>
        </p:txBody>
      </p:sp>
      <p:sp>
        <p:nvSpPr>
          <p:cNvPr id="2" name="Naslov 1">
            <a:extLst>
              <a:ext uri="{FF2B5EF4-FFF2-40B4-BE49-F238E27FC236}">
                <a16:creationId xmlns:a16="http://schemas.microsoft.com/office/drawing/2014/main" id="{C36A1A43-B750-4259-AA02-68777493B108}"/>
              </a:ext>
            </a:extLst>
          </p:cNvPr>
          <p:cNvSpPr>
            <a:spLocks noGrp="1"/>
          </p:cNvSpPr>
          <p:nvPr>
            <p:ph type="ctrTitle"/>
          </p:nvPr>
        </p:nvSpPr>
        <p:spPr>
          <a:xfrm>
            <a:off x="644003" y="954923"/>
            <a:ext cx="5875694" cy="4504620"/>
          </a:xfrm>
        </p:spPr>
        <p:txBody>
          <a:bodyPr rtlCol="0">
            <a:normAutofit/>
          </a:bodyPr>
          <a:lstStyle/>
          <a:p>
            <a:r>
              <a:rPr lang="sl-SI" sz="9600" dirty="0" smtClean="0"/>
              <a:t>čutila</a:t>
            </a:r>
            <a:endParaRPr lang="sl-SI" sz="9600" dirty="0"/>
          </a:p>
        </p:txBody>
      </p:sp>
      <p:sp>
        <p:nvSpPr>
          <p:cNvPr id="3" name="Podnaslov 2">
            <a:extLst>
              <a:ext uri="{FF2B5EF4-FFF2-40B4-BE49-F238E27FC236}">
                <a16:creationId xmlns:a16="http://schemas.microsoft.com/office/drawing/2014/main" id="{01F61DBF-2C3F-4F06-BAE0-5C6A7317D5C9}"/>
              </a:ext>
            </a:extLst>
          </p:cNvPr>
          <p:cNvSpPr>
            <a:spLocks noGrp="1"/>
          </p:cNvSpPr>
          <p:nvPr>
            <p:ph type="subTitle" idx="1"/>
          </p:nvPr>
        </p:nvSpPr>
        <p:spPr>
          <a:xfrm>
            <a:off x="643158" y="5572664"/>
            <a:ext cx="5877385" cy="841803"/>
          </a:xfrm>
        </p:spPr>
        <p:txBody>
          <a:bodyPr rtlCol="0">
            <a:normAutofit fontScale="70000" lnSpcReduction="20000"/>
          </a:bodyPr>
          <a:lstStyle/>
          <a:p>
            <a:pPr rtl="0"/>
            <a:r>
              <a:rPr lang="sl-SI" dirty="0" smtClean="0">
                <a:solidFill>
                  <a:schemeClr val="bg2"/>
                </a:solidFill>
              </a:rPr>
              <a:t>ŽAN ZALETELJ</a:t>
            </a:r>
          </a:p>
          <a:p>
            <a:pPr rtl="0"/>
            <a:r>
              <a:rPr lang="sl-SI" dirty="0" smtClean="0">
                <a:solidFill>
                  <a:schemeClr val="bg2"/>
                </a:solidFill>
              </a:rPr>
              <a:t>KLEMEN ZUPANČIČ</a:t>
            </a:r>
          </a:p>
          <a:p>
            <a:pPr rtl="0"/>
            <a:r>
              <a:rPr lang="sl-SI" dirty="0" smtClean="0">
                <a:solidFill>
                  <a:schemeClr val="bg2"/>
                </a:solidFill>
              </a:rPr>
              <a:t>7.A</a:t>
            </a:r>
            <a:endParaRPr lang="sl-SI" dirty="0">
              <a:solidFill>
                <a:schemeClr val="bg2"/>
              </a:solidFill>
            </a:endParaRPr>
          </a:p>
        </p:txBody>
      </p:sp>
      <p:sp>
        <p:nvSpPr>
          <p:cNvPr id="19" name="Prostoročno: oblika 18">
            <a:extLst>
              <a:ext uri="{FF2B5EF4-FFF2-40B4-BE49-F238E27FC236}">
                <a16:creationId xmlns:a16="http://schemas.microsoft.com/office/drawing/2014/main" id="{3242CC7A-3D6E-47A4-B9D1-860978459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dirty="0"/>
          </a:p>
        </p:txBody>
      </p:sp>
      <p:pic>
        <p:nvPicPr>
          <p:cNvPr id="7" name="Slika 6" descr="odsev v luži osebe, ki teče">
            <a:extLst>
              <a:ext uri="{FF2B5EF4-FFF2-40B4-BE49-F238E27FC236}">
                <a16:creationId xmlns:a16="http://schemas.microsoft.com/office/drawing/2014/main" id="{F92AED05-CE03-4017-91A7-1CB221B81A20}"/>
              </a:ext>
            </a:extLst>
          </p:cNvPr>
          <p:cNvPicPr>
            <a:picLocks noChangeAspect="1"/>
          </p:cNvPicPr>
          <p:nvPr/>
        </p:nvPicPr>
        <p:blipFill rotWithShape="1">
          <a:blip r:embed="rId3"/>
          <a:srcRect l="19000" r="29584" b="-1"/>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71827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dirty="0"/>
          </a:p>
        </p:txBody>
      </p:sp>
      <p:sp>
        <p:nvSpPr>
          <p:cNvPr id="4" name="Pravokotnik 3"/>
          <p:cNvSpPr/>
          <p:nvPr/>
        </p:nvSpPr>
        <p:spPr>
          <a:xfrm>
            <a:off x="3048000" y="2274838"/>
            <a:ext cx="6096000" cy="2308324"/>
          </a:xfrm>
          <a:prstGeom prst="rect">
            <a:avLst/>
          </a:prstGeom>
        </p:spPr>
        <p:txBody>
          <a:bodyPr>
            <a:spAutoFit/>
          </a:bodyPr>
          <a:lstStyle/>
          <a:p>
            <a:r>
              <a:rPr lang="sl-SI" dirty="0"/>
              <a:t>Manjkajo vama še ostala čutila – pri VIDU lahko dodate tudi opis kako nastane slika, lahko poiščeta tudi video (recimo </a:t>
            </a:r>
            <a:r>
              <a:rPr lang="sl-SI" dirty="0">
                <a:hlinkClick r:id="rId2"/>
              </a:rPr>
              <a:t>https://www.youtube.com/watch?v=9OS-9pG1lT0</a:t>
            </a:r>
            <a:r>
              <a:rPr lang="sl-SI" dirty="0"/>
              <a:t> )</a:t>
            </a:r>
          </a:p>
          <a:p>
            <a:r>
              <a:rPr lang="sl-SI" dirty="0"/>
              <a:t>Čutila različnih živali: </a:t>
            </a:r>
          </a:p>
          <a:p>
            <a:r>
              <a:rPr lang="sl-SI" dirty="0"/>
              <a:t>morski pes </a:t>
            </a:r>
            <a:r>
              <a:rPr lang="sl-SI" dirty="0">
                <a:hlinkClick r:id="rId3"/>
              </a:rPr>
              <a:t>https://vedivedi.si/morski-psi-cutila/</a:t>
            </a:r>
            <a:endParaRPr lang="sl-SI" dirty="0"/>
          </a:p>
          <a:p>
            <a:r>
              <a:rPr lang="sl-SI" dirty="0"/>
              <a:t>Netopirji in </a:t>
            </a:r>
            <a:r>
              <a:rPr lang="sl-SI" dirty="0" err="1"/>
              <a:t>ehokolacija</a:t>
            </a:r>
            <a:endParaRPr lang="sl-SI" dirty="0"/>
          </a:p>
          <a:p>
            <a:r>
              <a:rPr lang="sl-SI" dirty="0"/>
              <a:t>Oči nočnih živali</a:t>
            </a:r>
          </a:p>
          <a:p>
            <a:r>
              <a:rPr lang="sl-SI" dirty="0"/>
              <a:t>Oči žuželk, tipalke</a:t>
            </a:r>
            <a:endParaRPr lang="sl-SI" dirty="0"/>
          </a:p>
        </p:txBody>
      </p:sp>
    </p:spTree>
    <p:extLst>
      <p:ext uri="{BB962C8B-B14F-4D97-AF65-F5344CB8AC3E}">
        <p14:creationId xmlns:p14="http://schemas.microsoft.com/office/powerpoint/2010/main" val="52599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pPr marL="0" indent="0">
              <a:buNone/>
            </a:pPr>
            <a:r>
              <a:rPr lang="sl-SI" dirty="0" smtClean="0"/>
              <a:t>IGRA za začetek</a:t>
            </a:r>
          </a:p>
          <a:p>
            <a:pPr marL="0" indent="0">
              <a:buNone/>
            </a:pPr>
            <a:r>
              <a:rPr lang="sl-SI" dirty="0" smtClean="0"/>
              <a:t>Funkcija čutil</a:t>
            </a:r>
          </a:p>
          <a:p>
            <a:pPr marL="0" indent="0">
              <a:buNone/>
            </a:pPr>
            <a:r>
              <a:rPr lang="sl-SI" dirty="0" smtClean="0"/>
              <a:t>Vrste čutil</a:t>
            </a:r>
          </a:p>
          <a:p>
            <a:pPr marL="0" indent="0">
              <a:buNone/>
            </a:pPr>
            <a:r>
              <a:rPr lang="sl-SI" dirty="0" smtClean="0"/>
              <a:t>Opis posameznih čutil</a:t>
            </a:r>
          </a:p>
          <a:p>
            <a:pPr marL="0" indent="0">
              <a:buNone/>
            </a:pPr>
            <a:r>
              <a:rPr lang="sl-SI" dirty="0" smtClean="0"/>
              <a:t>Opiši še čutila – primer netopirja, primer kitov, primer žuželk tipalnice, sove (nočni vid) + še veliko itd.</a:t>
            </a:r>
          </a:p>
          <a:p>
            <a:pPr marL="0" indent="0">
              <a:buNone/>
            </a:pPr>
            <a:r>
              <a:rPr lang="sl-SI" dirty="0" smtClean="0"/>
              <a:t>Vaja &gt;(okušanje – kruha – kateri okus začutimo)</a:t>
            </a:r>
          </a:p>
          <a:p>
            <a:pPr marL="0" indent="0">
              <a:buNone/>
            </a:pPr>
            <a:endParaRPr lang="sl-SI" dirty="0" smtClean="0"/>
          </a:p>
        </p:txBody>
      </p:sp>
    </p:spTree>
    <p:extLst>
      <p:ext uri="{BB962C8B-B14F-4D97-AF65-F5344CB8AC3E}">
        <p14:creationId xmlns:p14="http://schemas.microsoft.com/office/powerpoint/2010/main" val="12293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Pravokotnik 9">
            <a:extLst>
              <a:ext uri="{FF2B5EF4-FFF2-40B4-BE49-F238E27FC236}">
                <a16:creationId xmlns:a16="http://schemas.microsoft.com/office/drawing/2014/main" id="{022C3B48-99E5-4B5C-8E49-15C2A9552F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sl-SI" dirty="0"/>
          </a:p>
        </p:txBody>
      </p:sp>
      <p:sp>
        <p:nvSpPr>
          <p:cNvPr id="17" name="Prostoročno 10">
            <a:extLst>
              <a:ext uri="{FF2B5EF4-FFF2-40B4-BE49-F238E27FC236}">
                <a16:creationId xmlns:a16="http://schemas.microsoft.com/office/drawing/2014/main" id="{C67B4E51-3288-4A1F-A92C-87C9401EDE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8" name="Pravokotnik 13">
            <a:extLst>
              <a:ext uri="{FF2B5EF4-FFF2-40B4-BE49-F238E27FC236}">
                <a16:creationId xmlns:a16="http://schemas.microsoft.com/office/drawing/2014/main" id="{D3E95A6B-F840-413C-9E78-C33C02FFA4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784806D2-3CDF-4070-AF3B-DC017A5A0A83}"/>
              </a:ext>
            </a:extLst>
          </p:cNvPr>
          <p:cNvSpPr>
            <a:spLocks noGrp="1"/>
          </p:cNvSpPr>
          <p:nvPr>
            <p:ph type="title"/>
          </p:nvPr>
        </p:nvSpPr>
        <p:spPr>
          <a:xfrm>
            <a:off x="8050787" y="482321"/>
            <a:ext cx="3656581" cy="5571625"/>
          </a:xfrm>
        </p:spPr>
        <p:txBody>
          <a:bodyPr rtlCol="0" anchor="ctr">
            <a:normAutofit/>
          </a:bodyPr>
          <a:lstStyle/>
          <a:p>
            <a:r>
              <a:rPr lang="sl-SI" dirty="0" smtClean="0"/>
              <a:t>Funkcija čutil</a:t>
            </a:r>
            <a:endParaRPr lang="sl-SI" dirty="0"/>
          </a:p>
        </p:txBody>
      </p:sp>
      <p:sp>
        <p:nvSpPr>
          <p:cNvPr id="3" name="Označba mesta vsebine 2"/>
          <p:cNvSpPr>
            <a:spLocks noGrp="1"/>
          </p:cNvSpPr>
          <p:nvPr>
            <p:ph idx="1"/>
          </p:nvPr>
        </p:nvSpPr>
        <p:spPr>
          <a:xfrm>
            <a:off x="559677" y="2111432"/>
            <a:ext cx="6733310" cy="6367549"/>
          </a:xfrm>
        </p:spPr>
        <p:txBody>
          <a:bodyPr/>
          <a:lstStyle/>
          <a:p>
            <a:pPr marL="0" indent="0">
              <a:buNone/>
            </a:pPr>
            <a:r>
              <a:rPr lang="sl-SI" dirty="0" smtClean="0"/>
              <a:t>ČUTILO JE DEL ŽIVČNEGA SISTEMA,KI ZAJEMA ČUTILNE RECEPTORJE,ŽIVČNE POTI IN DELOV MOŽGANOV,ODGOVORNE ZA  OBDELAVO INFURMACIJ.</a:t>
            </a:r>
          </a:p>
          <a:p>
            <a:pPr marL="0" indent="0">
              <a:buNone/>
            </a:pPr>
            <a:r>
              <a:rPr lang="sl-SI" dirty="0" smtClean="0"/>
              <a:t>POZNAMO LOČUNA ČUTILA ZA POSAMEZNE ČUTE</a:t>
            </a:r>
          </a:p>
          <a:p>
            <a:pPr marL="0" indent="0">
              <a:buNone/>
            </a:pPr>
            <a:r>
              <a:rPr lang="sl-SI" dirty="0" smtClean="0"/>
              <a:t>NPR. VID,TIP,VOH,SLUH IN OKUS.</a:t>
            </a:r>
            <a:endParaRPr lang="sl-SI" dirty="0"/>
          </a:p>
        </p:txBody>
      </p:sp>
    </p:spTree>
    <p:extLst>
      <p:ext uri="{BB962C8B-B14F-4D97-AF65-F5344CB8AC3E}">
        <p14:creationId xmlns:p14="http://schemas.microsoft.com/office/powerpoint/2010/main" val="178878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Pravokotnik 9">
            <a:extLst>
              <a:ext uri="{FF2B5EF4-FFF2-40B4-BE49-F238E27FC236}">
                <a16:creationId xmlns:a16="http://schemas.microsoft.com/office/drawing/2014/main" id="{022C3B48-99E5-4B5C-8E49-15C2A9552F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sl-SI" dirty="0"/>
          </a:p>
        </p:txBody>
      </p:sp>
      <p:sp>
        <p:nvSpPr>
          <p:cNvPr id="17" name="Prostoročno 10">
            <a:extLst>
              <a:ext uri="{FF2B5EF4-FFF2-40B4-BE49-F238E27FC236}">
                <a16:creationId xmlns:a16="http://schemas.microsoft.com/office/drawing/2014/main" id="{C67B4E51-3288-4A1F-A92C-87C9401EDE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8" name="Pravokotnik 13">
            <a:extLst>
              <a:ext uri="{FF2B5EF4-FFF2-40B4-BE49-F238E27FC236}">
                <a16:creationId xmlns:a16="http://schemas.microsoft.com/office/drawing/2014/main" id="{D3E95A6B-F840-413C-9E78-C33C02FFA4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784806D2-3CDF-4070-AF3B-DC017A5A0A83}"/>
              </a:ext>
            </a:extLst>
          </p:cNvPr>
          <p:cNvSpPr>
            <a:spLocks noGrp="1"/>
          </p:cNvSpPr>
          <p:nvPr>
            <p:ph type="title"/>
          </p:nvPr>
        </p:nvSpPr>
        <p:spPr>
          <a:xfrm>
            <a:off x="8052309" y="0"/>
            <a:ext cx="3656581" cy="1812175"/>
          </a:xfrm>
        </p:spPr>
        <p:txBody>
          <a:bodyPr rtlCol="0" anchor="ctr">
            <a:normAutofit/>
          </a:bodyPr>
          <a:lstStyle/>
          <a:p>
            <a:r>
              <a:rPr lang="sl-SI" dirty="0" smtClean="0"/>
              <a:t>       SLUH</a:t>
            </a:r>
            <a:endParaRPr lang="sl-SI" dirty="0"/>
          </a:p>
        </p:txBody>
      </p:sp>
      <p:sp>
        <p:nvSpPr>
          <p:cNvPr id="3" name="Označba mesta vsebine 2"/>
          <p:cNvSpPr>
            <a:spLocks noGrp="1"/>
          </p:cNvSpPr>
          <p:nvPr>
            <p:ph idx="1"/>
          </p:nvPr>
        </p:nvSpPr>
        <p:spPr>
          <a:xfrm>
            <a:off x="559677" y="2111432"/>
            <a:ext cx="6733310" cy="6367549"/>
          </a:xfrm>
        </p:spPr>
        <p:txBody>
          <a:bodyPr/>
          <a:lstStyle/>
          <a:p>
            <a:pPr marL="0" indent="0">
              <a:buNone/>
            </a:pPr>
            <a:r>
              <a:rPr lang="sl-SI" dirty="0" smtClean="0"/>
              <a:t>SLUH JE SPOSOBNOST ZAZNAVANJA ZVOKA.</a:t>
            </a:r>
          </a:p>
          <a:p>
            <a:pPr marL="0" indent="0">
              <a:buNone/>
            </a:pPr>
            <a:endParaRPr lang="sl-SI" dirty="0"/>
          </a:p>
          <a:p>
            <a:pPr marL="0" indent="0">
              <a:buNone/>
            </a:pPr>
            <a:r>
              <a:rPr lang="sl-SI" dirty="0" smtClean="0"/>
              <a:t>PRI LJUDJEH JE ČUTILO ZA SLUH UHO,KI HKRATI OPRAVLJA ŠE VLOGO RAVNOTEŽNEGA CENTRA,KI GA ARISTOTEL NI UVRSTIL NA TRADICIONALNI SEZNAM PETH ČUTOV.</a:t>
            </a:r>
            <a:endParaRPr lang="sl-SI" dirty="0"/>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650" y="3429000"/>
            <a:ext cx="4950350" cy="3450244"/>
          </a:xfrm>
          <a:prstGeom prst="rect">
            <a:avLst/>
          </a:prstGeom>
        </p:spPr>
      </p:pic>
    </p:spTree>
    <p:extLst>
      <p:ext uri="{BB962C8B-B14F-4D97-AF65-F5344CB8AC3E}">
        <p14:creationId xmlns:p14="http://schemas.microsoft.com/office/powerpoint/2010/main" val="223988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68304" y="473825"/>
            <a:ext cx="10178322" cy="1492132"/>
          </a:xfrm>
        </p:spPr>
        <p:txBody>
          <a:bodyPr>
            <a:normAutofit/>
          </a:bodyPr>
          <a:lstStyle/>
          <a:p>
            <a:r>
              <a:rPr lang="sl-SI" dirty="0" smtClean="0"/>
              <a:t>                                VID</a:t>
            </a:r>
            <a:endParaRPr lang="sl-SI" dirty="0"/>
          </a:p>
        </p:txBody>
      </p:sp>
      <p:sp>
        <p:nvSpPr>
          <p:cNvPr id="3" name="Označba mesta vsebine 2"/>
          <p:cNvSpPr>
            <a:spLocks noGrp="1"/>
          </p:cNvSpPr>
          <p:nvPr>
            <p:ph idx="1"/>
          </p:nvPr>
        </p:nvSpPr>
        <p:spPr>
          <a:xfrm>
            <a:off x="2008137" y="1874517"/>
            <a:ext cx="8549027" cy="2726574"/>
          </a:xfrm>
        </p:spPr>
        <p:txBody>
          <a:bodyPr/>
          <a:lstStyle/>
          <a:p>
            <a:r>
              <a:rPr lang="sl-SI" dirty="0"/>
              <a:t>Víd je čut za zaznavanje svetlobe in njeno interpretacijo (»gledanje«). Čutilo za vid je oko. Pri tem ločimo fizično zaznavanje svetlobe, ki ga opravlja oko skupaj s čutnimi celicami paličicami in čepki ter interpretacijo zaznane svetlobe, ki se dogaja v možganih.</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628" y="3150523"/>
            <a:ext cx="4795921" cy="3836737"/>
          </a:xfrm>
          <a:prstGeom prst="rect">
            <a:avLst/>
          </a:prstGeom>
        </p:spPr>
      </p:pic>
    </p:spTree>
    <p:extLst>
      <p:ext uri="{BB962C8B-B14F-4D97-AF65-F5344CB8AC3E}">
        <p14:creationId xmlns:p14="http://schemas.microsoft.com/office/powerpoint/2010/main" val="289909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02268" y="212590"/>
            <a:ext cx="10178322" cy="1492132"/>
          </a:xfrm>
        </p:spPr>
        <p:txBody>
          <a:bodyPr/>
          <a:lstStyle/>
          <a:p>
            <a:r>
              <a:rPr lang="sl-SI" dirty="0" smtClean="0"/>
              <a:t>KOŽA</a:t>
            </a:r>
            <a:endParaRPr lang="sl-SI" dirty="0"/>
          </a:p>
        </p:txBody>
      </p:sp>
      <p:sp>
        <p:nvSpPr>
          <p:cNvPr id="3" name="Označba mesta vsebine 2"/>
          <p:cNvSpPr>
            <a:spLocks noGrp="1"/>
          </p:cNvSpPr>
          <p:nvPr>
            <p:ph idx="1"/>
          </p:nvPr>
        </p:nvSpPr>
        <p:spPr>
          <a:xfrm>
            <a:off x="1415211" y="884682"/>
            <a:ext cx="10481732" cy="4704545"/>
          </a:xfrm>
        </p:spPr>
        <p:txBody>
          <a:bodyPr/>
          <a:lstStyle/>
          <a:p>
            <a:pPr marL="0" indent="0">
              <a:buNone/>
            </a:pPr>
            <a:r>
              <a:rPr lang="sl-SI" dirty="0" smtClean="0"/>
              <a:t>Sestavljajo jo tri plasti  </a:t>
            </a:r>
            <a:r>
              <a:rPr lang="sl-SI" dirty="0" err="1" smtClean="0"/>
              <a:t>povrhnica,usnjisa</a:t>
            </a:r>
            <a:r>
              <a:rPr lang="sl-SI" smtClean="0"/>
              <a:t> in </a:t>
            </a:r>
            <a:endParaRPr lang="sl-SI" dirty="0"/>
          </a:p>
        </p:txBody>
      </p:sp>
    </p:spTree>
    <p:extLst>
      <p:ext uri="{BB962C8B-B14F-4D97-AF65-F5344CB8AC3E}">
        <p14:creationId xmlns:p14="http://schemas.microsoft.com/office/powerpoint/2010/main" val="34006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okus</a:t>
            </a:r>
            <a:endParaRPr lang="sl-SI" dirty="0"/>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8491" y="2335876"/>
            <a:ext cx="3141509" cy="3594100"/>
          </a:xfrm>
        </p:spPr>
      </p:pic>
      <p:sp>
        <p:nvSpPr>
          <p:cNvPr id="5" name="Pravokotnik 4"/>
          <p:cNvSpPr/>
          <p:nvPr/>
        </p:nvSpPr>
        <p:spPr>
          <a:xfrm>
            <a:off x="1169323" y="1874517"/>
            <a:ext cx="6096000" cy="3693319"/>
          </a:xfrm>
          <a:prstGeom prst="rect">
            <a:avLst/>
          </a:prstGeom>
        </p:spPr>
        <p:txBody>
          <a:bodyPr>
            <a:spAutoFit/>
          </a:bodyPr>
          <a:lstStyle/>
          <a:p>
            <a:r>
              <a:rPr lang="sl-SI" dirty="0">
                <a:latin typeface="Arial" panose="020B0604020202020204" pitchFamily="34" charset="0"/>
              </a:rPr>
              <a:t>OKUS je čutilo za </a:t>
            </a:r>
            <a:r>
              <a:rPr lang="sl-SI" dirty="0" err="1">
                <a:latin typeface="Arial" panose="020B0604020202020204" pitchFamily="34" charset="0"/>
              </a:rPr>
              <a:t>znavanje</a:t>
            </a:r>
            <a:r>
              <a:rPr lang="sl-SI" dirty="0">
                <a:latin typeface="Arial" panose="020B0604020202020204" pitchFamily="34" charset="0"/>
              </a:rPr>
              <a:t> topnih kemičnih snovi</a:t>
            </a:r>
          </a:p>
          <a:p>
            <a:r>
              <a:rPr lang="sl-SI" dirty="0">
                <a:latin typeface="Arial" panose="020B0604020202020204" pitchFamily="34" charset="0"/>
              </a:rPr>
              <a:t>Okušalne</a:t>
            </a:r>
          </a:p>
          <a:p>
            <a:r>
              <a:rPr lang="sl-SI" dirty="0">
                <a:latin typeface="Arial" panose="020B0604020202020204" pitchFamily="34" charset="0"/>
              </a:rPr>
              <a:t>čutnice </a:t>
            </a:r>
          </a:p>
          <a:p>
            <a:r>
              <a:rPr lang="sl-SI" dirty="0">
                <a:latin typeface="Arial" panose="020B0604020202020204" pitchFamily="34" charset="0"/>
              </a:rPr>
              <a:t>so zbrane v okušal</a:t>
            </a:r>
          </a:p>
          <a:p>
            <a:r>
              <a:rPr lang="sl-SI" dirty="0" err="1">
                <a:latin typeface="Arial" panose="020B0604020202020204" pitchFamily="34" charset="0"/>
              </a:rPr>
              <a:t>nih</a:t>
            </a:r>
            <a:r>
              <a:rPr lang="sl-SI" dirty="0">
                <a:latin typeface="Arial" panose="020B0604020202020204" pitchFamily="34" charset="0"/>
              </a:rPr>
              <a:t> popkih. Več popkov je razporejenih okrog brbončic, izboklin, </a:t>
            </a:r>
          </a:p>
          <a:p>
            <a:r>
              <a:rPr lang="sl-SI" dirty="0">
                <a:latin typeface="Arial" panose="020B0604020202020204" pitchFamily="34" charset="0"/>
              </a:rPr>
              <a:t>ki ležijo na površini jezika. Je čutilo z majhno kvalitativno pestrostjo. Zaznavajo pet osnovnih kvalitet: </a:t>
            </a:r>
          </a:p>
          <a:p>
            <a:r>
              <a:rPr lang="sl-SI" dirty="0">
                <a:latin typeface="Arial" panose="020B0604020202020204" pitchFamily="34" charset="0"/>
              </a:rPr>
              <a:t>sladko, slano, kislo, grenko, slastno ("</a:t>
            </a:r>
            <a:r>
              <a:rPr lang="sl-SI" dirty="0" err="1">
                <a:latin typeface="Arial" panose="020B0604020202020204" pitchFamily="34" charset="0"/>
              </a:rPr>
              <a:t>umami</a:t>
            </a:r>
            <a:r>
              <a:rPr lang="sl-SI" dirty="0">
                <a:latin typeface="Arial" panose="020B0604020202020204" pitchFamily="34" charset="0"/>
              </a:rPr>
              <a:t>"). Vrh jezika je občutljiv za sladko, </a:t>
            </a:r>
          </a:p>
          <a:p>
            <a:r>
              <a:rPr lang="sl-SI" dirty="0">
                <a:latin typeface="Arial" panose="020B0604020202020204" pitchFamily="34" charset="0"/>
              </a:rPr>
              <a:t>osrednja stranska </a:t>
            </a:r>
          </a:p>
          <a:p>
            <a:r>
              <a:rPr lang="sl-SI" dirty="0">
                <a:latin typeface="Arial" panose="020B0604020202020204" pitchFamily="34" charset="0"/>
              </a:rPr>
              <a:t>robova za kislo, prednja stranska robova za slano in koren jezika za grenko. </a:t>
            </a:r>
            <a:endParaRPr lang="sl-SI" b="0" i="0" dirty="0">
              <a:effectLst/>
              <a:latin typeface="Arial" panose="020B0604020202020204" pitchFamily="34" charset="0"/>
            </a:endParaRPr>
          </a:p>
        </p:txBody>
      </p:sp>
    </p:spTree>
    <p:extLst>
      <p:ext uri="{BB962C8B-B14F-4D97-AF65-F5344CB8AC3E}">
        <p14:creationId xmlns:p14="http://schemas.microsoft.com/office/powerpoint/2010/main" val="3329815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20005" y="37374"/>
            <a:ext cx="2879747" cy="1454728"/>
          </a:xfrm>
        </p:spPr>
        <p:txBody>
          <a:bodyPr>
            <a:normAutofit fontScale="90000"/>
          </a:bodyPr>
          <a:lstStyle/>
          <a:p>
            <a:r>
              <a:rPr lang="sl-SI" dirty="0" smtClean="0"/>
              <a:t>Kako vidi netopir</a:t>
            </a:r>
            <a:endParaRPr lang="sl-SI" dirty="0"/>
          </a:p>
        </p:txBody>
      </p:sp>
      <p:pic>
        <p:nvPicPr>
          <p:cNvPr id="4" name="Označba mesta vsebine 3"/>
          <p:cNvPicPr>
            <a:picLocks noGrp="1" noChangeAspect="1"/>
          </p:cNvPicPr>
          <p:nvPr>
            <p:ph idx="1"/>
          </p:nvPr>
        </p:nvPicPr>
        <p:blipFill rotWithShape="1">
          <a:blip r:embed="rId2">
            <a:extLst>
              <a:ext uri="{28A0092B-C50C-407E-A947-70E740481C1C}">
                <a14:useLocalDpi xmlns:a14="http://schemas.microsoft.com/office/drawing/2010/main" val="0"/>
              </a:ext>
            </a:extLst>
          </a:blip>
          <a:srcRect l="-5454" t="100000" r="102727" b="-3512"/>
          <a:stretch/>
        </p:blipFill>
        <p:spPr>
          <a:xfrm>
            <a:off x="8486546" y="1648690"/>
            <a:ext cx="45719" cy="47106"/>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752" y="3873731"/>
            <a:ext cx="5080781" cy="2859579"/>
          </a:xfrm>
          <a:prstGeom prst="rect">
            <a:avLst/>
          </a:prstGeom>
        </p:spPr>
      </p:pic>
      <p:sp>
        <p:nvSpPr>
          <p:cNvPr id="8" name="Pravokotnik 7"/>
          <p:cNvSpPr/>
          <p:nvPr/>
        </p:nvSpPr>
        <p:spPr>
          <a:xfrm>
            <a:off x="1909156" y="1492102"/>
            <a:ext cx="6096000" cy="2585323"/>
          </a:xfrm>
          <a:prstGeom prst="rect">
            <a:avLst/>
          </a:prstGeom>
        </p:spPr>
        <p:txBody>
          <a:bodyPr>
            <a:spAutoFit/>
          </a:bodyPr>
          <a:lstStyle/>
          <a:p>
            <a:r>
              <a:rPr lang="sl-SI" dirty="0"/>
              <a:t>Netopirji vidijo izredno dobro. Ponoči lahko brez težav lovijo tudi najmanjše žuželke. Imajo razvite oči in z njimi dobro vidijo, vendar te niso glavno čutilo za vid. Razvit imajo poseben sistem, ki deluje kot sonar. Oddajajo nam neslišne ultrazvočne klice (v območju višjem od 20000 Hz), katerih odboje od ovir zopet prestrežejo in si zelo natančno ustvarijo sliko preiskovane okolice ali položaja svojega plena – to imenujemo </a:t>
            </a:r>
            <a:r>
              <a:rPr lang="sl-SI" dirty="0" err="1"/>
              <a:t>eholokacija</a:t>
            </a:r>
            <a:r>
              <a:rPr lang="sl-SI" dirty="0"/>
              <a:t>. Podkovnjaki na ta način lahko zaznajo celo 0,05 milimetra tanko nit!</a:t>
            </a:r>
          </a:p>
        </p:txBody>
      </p:sp>
    </p:spTree>
    <p:extLst>
      <p:ext uri="{BB962C8B-B14F-4D97-AF65-F5344CB8AC3E}">
        <p14:creationId xmlns:p14="http://schemas.microsoft.com/office/powerpoint/2010/main" val="3210795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78500" y="299258"/>
            <a:ext cx="10178322" cy="1492132"/>
          </a:xfrm>
        </p:spPr>
        <p:txBody>
          <a:bodyPr/>
          <a:lstStyle/>
          <a:p>
            <a:r>
              <a:rPr lang="sl-SI" dirty="0" smtClean="0"/>
              <a:t>Vrste čutil</a:t>
            </a:r>
            <a:endParaRPr lang="sl-SI" dirty="0"/>
          </a:p>
        </p:txBody>
      </p:sp>
      <p:sp>
        <p:nvSpPr>
          <p:cNvPr id="3" name="Označba mesta vsebine 2"/>
          <p:cNvSpPr>
            <a:spLocks noGrp="1"/>
          </p:cNvSpPr>
          <p:nvPr>
            <p:ph idx="1"/>
          </p:nvPr>
        </p:nvSpPr>
        <p:spPr>
          <a:xfrm>
            <a:off x="3275211" y="1524001"/>
            <a:ext cx="10178322" cy="3593591"/>
          </a:xfrm>
        </p:spPr>
        <p:txBody>
          <a:bodyPr/>
          <a:lstStyle/>
          <a:p>
            <a:r>
              <a:rPr lang="sl-SI" dirty="0" smtClean="0"/>
              <a:t>Oči so del glave in nam omogočajo da vidimo.</a:t>
            </a:r>
          </a:p>
          <a:p>
            <a:r>
              <a:rPr lang="sl-SI" dirty="0" smtClean="0"/>
              <a:t>Uho je tudi del glave in nam omogoča da slišimo.</a:t>
            </a:r>
          </a:p>
          <a:p>
            <a:r>
              <a:rPr lang="sl-SI" dirty="0" smtClean="0"/>
              <a:t>Jezik imamo v ustih in nam omogoča da okušamo.</a:t>
            </a:r>
          </a:p>
          <a:p>
            <a:r>
              <a:rPr lang="sl-SI" dirty="0" smtClean="0"/>
              <a:t>Nos je tudi del glave in z njim lahko vohamo.</a:t>
            </a:r>
          </a:p>
          <a:p>
            <a:pPr marL="0" indent="0">
              <a:buNone/>
            </a:pPr>
            <a:endParaRPr lang="sl-SI" dirty="0" smtClean="0"/>
          </a:p>
        </p:txBody>
      </p:sp>
    </p:spTree>
    <p:extLst>
      <p:ext uri="{BB962C8B-B14F-4D97-AF65-F5344CB8AC3E}">
        <p14:creationId xmlns:p14="http://schemas.microsoft.com/office/powerpoint/2010/main" val="3477574327"/>
      </p:ext>
    </p:extLst>
  </p:cSld>
  <p:clrMapOvr>
    <a:masterClrMapping/>
  </p:clrMapOvr>
</p:sld>
</file>

<file path=ppt/theme/theme1.xml><?xml version="1.0" encoding="utf-8"?>
<a:theme xmlns:a="http://schemas.openxmlformats.org/drawingml/2006/main" name="Značka">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6873_TF67530480.potx" id="{EF0BB15E-CC24-474E-848E-FDB56C5772A8}" vid="{EDBA7A5F-0A3B-41DF-9E7F-0A01575E9CDF}"/>
    </a:ext>
  </a:extLst>
</a:theme>
</file>

<file path=ppt/theme/theme2.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5D5C12-9048-448D-A69C-F00736C0732E}">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16c05727-aa75-4e4a-9b5f-8a80a1165891"/>
    <ds:schemaRef ds:uri="http://purl.org/dc/terms/"/>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DD0DBFED-7AB5-403D-9982-F81C20C3F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C9D10-CA80-4BC9-9D59-B4B9486E9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Načrt značke</Template>
  <TotalTime>0</TotalTime>
  <Words>433</Words>
  <Application>Microsoft Office PowerPoint</Application>
  <PresentationFormat>Širokozaslonsko</PresentationFormat>
  <Paragraphs>48</Paragraphs>
  <Slides>10</Slides>
  <Notes>3</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Arial</vt:lpstr>
      <vt:lpstr>Calibri</vt:lpstr>
      <vt:lpstr>Gill Sans MT</vt:lpstr>
      <vt:lpstr>Impact</vt:lpstr>
      <vt:lpstr>Značka</vt:lpstr>
      <vt:lpstr>čutila</vt:lpstr>
      <vt:lpstr>PowerPointova predstavitev</vt:lpstr>
      <vt:lpstr>Funkcija čutil</vt:lpstr>
      <vt:lpstr>       SLUH</vt:lpstr>
      <vt:lpstr>                                VID</vt:lpstr>
      <vt:lpstr>KOŽA</vt:lpstr>
      <vt:lpstr>okus</vt:lpstr>
      <vt:lpstr>Kako vidi netopir</vt:lpstr>
      <vt:lpstr>Vrste čutil</vt:lpstr>
      <vt:lpstr>PowerPointova predstavitev</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2022-02-14T09:04:21Z</dcterms:created>
  <dcterms:modified xsi:type="dcterms:W3CDTF">2022-02-28T09:41:23Z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