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2014" initials="m" lastIdx="1" clrIdx="0">
    <p:extLst>
      <p:ext uri="{19B8F6BF-5375-455C-9EA6-DF929625EA0E}">
        <p15:presenceInfo xmlns:p15="http://schemas.microsoft.com/office/powerpoint/2012/main" userId="mia201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5"/>
    <a:srgbClr val="FEE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D5D57-8E39-4D74-8E46-995909A1F892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1FAC0-67C7-4DF5-A7F4-E4DDD79F23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017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1FAC0-67C7-4DF5-A7F4-E4DDD79F238F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315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A5B-FB07-4C4D-833B-256E61D070E5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2439-FEA0-46A3-91E6-FE33C61B99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7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A5B-FB07-4C4D-833B-256E61D070E5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2439-FEA0-46A3-91E6-FE33C61B99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724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A5B-FB07-4C4D-833B-256E61D070E5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2439-FEA0-46A3-91E6-FE33C61B99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207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A5B-FB07-4C4D-833B-256E61D070E5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2439-FEA0-46A3-91E6-FE33C61B99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266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A5B-FB07-4C4D-833B-256E61D070E5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2439-FEA0-46A3-91E6-FE33C61B99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298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A5B-FB07-4C4D-833B-256E61D070E5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2439-FEA0-46A3-91E6-FE33C61B99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449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A5B-FB07-4C4D-833B-256E61D070E5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2439-FEA0-46A3-91E6-FE33C61B99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166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A5B-FB07-4C4D-833B-256E61D070E5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2439-FEA0-46A3-91E6-FE33C61B99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501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A5B-FB07-4C4D-833B-256E61D070E5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2439-FEA0-46A3-91E6-FE33C61B99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18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A5B-FB07-4C4D-833B-256E61D070E5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2439-FEA0-46A3-91E6-FE33C61B99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022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A5B-FB07-4C4D-833B-256E61D070E5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2439-FEA0-46A3-91E6-FE33C61B99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724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BA5B-FB07-4C4D-833B-256E61D070E5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92439-FEA0-46A3-91E6-FE33C61B99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88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ni oblaček 3"/>
          <p:cNvSpPr/>
          <p:nvPr/>
        </p:nvSpPr>
        <p:spPr>
          <a:xfrm>
            <a:off x="1760561" y="163774"/>
            <a:ext cx="5513696" cy="2811438"/>
          </a:xfrm>
          <a:prstGeom prst="wedgeEllipseCallout">
            <a:avLst>
              <a:gd name="adj1" fmla="val 60603"/>
              <a:gd name="adj2" fmla="val 33800"/>
            </a:avLst>
          </a:prstGeom>
          <a:solidFill>
            <a:srgbClr val="FFF4D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Happy Squirrel Cartoon Stock Illustrations – 7,351 Happy Squirrel Cartoon  Stock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70" y="1881482"/>
            <a:ext cx="3481925" cy="438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2217761" y="562114"/>
            <a:ext cx="4797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VEVERICE SEDAJ ŽE ZELO DOBRO POZNAŠ. ČAS JE, DA MALO USTVARJAMO IN IZDELAMO VEVERICE IZ PAPIRJA!</a:t>
            </a:r>
            <a:endParaRPr lang="sl-SI" sz="2800" dirty="0"/>
          </a:p>
        </p:txBody>
      </p:sp>
      <p:pic>
        <p:nvPicPr>
          <p:cNvPr id="1028" name="Picture 4" descr="http://krokotak.com/wp-content/uploads/2018/09/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5"/>
          <a:stretch/>
        </p:blipFill>
        <p:spPr bwMode="auto">
          <a:xfrm>
            <a:off x="695317" y="3373552"/>
            <a:ext cx="4122342" cy="32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1248410" y="6608874"/>
            <a:ext cx="301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© WWW.KROKOTAK.COM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2441340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jeni pravokotnik 8"/>
          <p:cNvSpPr/>
          <p:nvPr/>
        </p:nvSpPr>
        <p:spPr>
          <a:xfrm>
            <a:off x="805218" y="709684"/>
            <a:ext cx="9840035" cy="1139335"/>
          </a:xfrm>
          <a:prstGeom prst="roundRect">
            <a:avLst/>
          </a:prstGeom>
          <a:solidFill>
            <a:srgbClr val="FFF4D5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44" name="Picture 4" descr="http://krokotak.com/wp-content/uploads/2018/09/3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" b="72228"/>
          <a:stretch/>
        </p:blipFill>
        <p:spPr bwMode="auto">
          <a:xfrm>
            <a:off x="1029031" y="2634018"/>
            <a:ext cx="10187753" cy="40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805218" y="846161"/>
            <a:ext cx="10112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10. NA DRUGEM TRAKU S PIKICAMI ZARIŠI ČRTO IN UŠESKA, KOT KAŽE NA SLIKI (TRAKU NE ZAPOGNI NA POLOVICI, LE DRŽI SKUPAJ).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51483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jeni pravokotnik 9"/>
          <p:cNvSpPr/>
          <p:nvPr/>
        </p:nvSpPr>
        <p:spPr>
          <a:xfrm>
            <a:off x="1078173" y="1270028"/>
            <a:ext cx="8243248" cy="926025"/>
          </a:xfrm>
          <a:prstGeom prst="roundRect">
            <a:avLst/>
          </a:prstGeom>
          <a:solidFill>
            <a:srgbClr val="FFF4D5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1078173" y="261610"/>
            <a:ext cx="8243248" cy="709683"/>
          </a:xfrm>
          <a:prstGeom prst="roundRect">
            <a:avLst/>
          </a:prstGeom>
          <a:solidFill>
            <a:srgbClr val="FFF4D5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4228372" y="6581001"/>
            <a:ext cx="301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© WWW.KROKOTAK.COM</a:t>
            </a:r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78173" y="354842"/>
            <a:ext cx="10495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11. ZAREŽI UŠESKA (LE POŠEVNI ČRTI, VODORAVNE NE). </a:t>
            </a:r>
            <a:endParaRPr lang="sl-SI" sz="28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078173" y="1241946"/>
            <a:ext cx="8488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12. ZGORNJI DEL NAD UŠESKI ZAPOGNI NAVZDOL IN GA PRILEPI VEVERICI NA TELO.  </a:t>
            </a:r>
            <a:endParaRPr lang="sl-SI" sz="2800" dirty="0"/>
          </a:p>
        </p:txBody>
      </p:sp>
      <p:pic>
        <p:nvPicPr>
          <p:cNvPr id="11268" name="Picture 4" descr="http://krokotak.com/wp-content/uploads/2018/09/3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" t="29958" r="-482" b="7149"/>
          <a:stretch/>
        </p:blipFill>
        <p:spPr bwMode="auto">
          <a:xfrm>
            <a:off x="3394558" y="2336547"/>
            <a:ext cx="4683781" cy="424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04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jeni pravokotnik 8"/>
          <p:cNvSpPr/>
          <p:nvPr/>
        </p:nvSpPr>
        <p:spPr>
          <a:xfrm>
            <a:off x="573205" y="2882589"/>
            <a:ext cx="6332561" cy="1477618"/>
          </a:xfrm>
          <a:prstGeom prst="roundRect">
            <a:avLst/>
          </a:prstGeom>
          <a:solidFill>
            <a:srgbClr val="FFF4D5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290" name="Picture 2" descr="Happy Squirrel Cartoon Stock Illustrations – 7,351 Happy Squirrel Cartoon  Stock Illustrations, Vectors &amp; Clipart - Dreams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036" y="548822"/>
            <a:ext cx="1566707" cy="18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ni oblaček 3"/>
          <p:cNvSpPr/>
          <p:nvPr/>
        </p:nvSpPr>
        <p:spPr>
          <a:xfrm>
            <a:off x="2047165" y="136478"/>
            <a:ext cx="1746914" cy="846161"/>
          </a:xfrm>
          <a:prstGeom prst="wedgeEllipseCallout">
            <a:avLst>
              <a:gd name="adj1" fmla="val -62330"/>
              <a:gd name="adj2" fmla="val 25514"/>
            </a:avLst>
          </a:prstGeom>
          <a:solidFill>
            <a:srgbClr val="FFF4D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2279177" y="236392"/>
            <a:ext cx="128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SKORAJ</a:t>
            </a:r>
          </a:p>
          <a:p>
            <a:pPr algn="ctr"/>
            <a:r>
              <a:rPr lang="sl-SI" dirty="0" smtClean="0"/>
              <a:t>KONČANO!</a:t>
            </a:r>
            <a:endParaRPr lang="sl-SI" dirty="0"/>
          </a:p>
        </p:txBody>
      </p:sp>
      <p:pic>
        <p:nvPicPr>
          <p:cNvPr id="12292" name="Picture 4" descr="http://krokotak.com/wp-content/uploads/2018/09/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36" y="341159"/>
            <a:ext cx="4307243" cy="619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573205" y="2975212"/>
            <a:ext cx="6332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13. SEDAJ VEVERICI DODAJ LE ŠE OČI, NOSEK, USTA IN ŽELOD, DA NE BO OSTALA LAČNA.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69220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ni oblaček 5"/>
          <p:cNvSpPr/>
          <p:nvPr/>
        </p:nvSpPr>
        <p:spPr>
          <a:xfrm>
            <a:off x="586854" y="150125"/>
            <a:ext cx="7792871" cy="2511188"/>
          </a:xfrm>
          <a:prstGeom prst="wedgeEllipseCallout">
            <a:avLst>
              <a:gd name="adj1" fmla="val 43440"/>
              <a:gd name="adj2" fmla="val 43041"/>
            </a:avLst>
          </a:prstGeom>
          <a:solidFill>
            <a:srgbClr val="FFF4D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586854" y="805218"/>
            <a:ext cx="7615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/>
              <a:t>Č</a:t>
            </a:r>
            <a:r>
              <a:rPr lang="sl-SI" sz="3200" dirty="0" smtClean="0"/>
              <a:t>ESTITKE, TVOJA VEVERICA IZ PAPIRJA JE KONČANA. UPAM, DA SI MED USTVARJANJEM UŽIVAL!</a:t>
            </a:r>
          </a:p>
        </p:txBody>
      </p:sp>
      <p:pic>
        <p:nvPicPr>
          <p:cNvPr id="5" name="Picture 2" descr="Happy Squirrel Cartoon Stock Illustrations – 7,351 Happy Squirrel Cartoon  Stock Illustrations, Vectors &amp; Clipart - Dreams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14" y="2265243"/>
            <a:ext cx="3032587" cy="35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rokotak.com/wp-content/uploads/2018/09/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20"/>
          <a:stretch/>
        </p:blipFill>
        <p:spPr bwMode="auto">
          <a:xfrm>
            <a:off x="272236" y="3029971"/>
            <a:ext cx="6894257" cy="35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1867309" y="6630447"/>
            <a:ext cx="301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© WWW.KROKOTAK.COM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98078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7131" y="679213"/>
            <a:ext cx="3433549" cy="576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4000" dirty="0" smtClean="0"/>
              <a:t>POTREBUJEŠ:</a:t>
            </a:r>
            <a:endParaRPr lang="sl-SI" sz="4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47131" y="1828800"/>
            <a:ext cx="3638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A4 BEL LIST PAPIRJA</a:t>
            </a:r>
            <a:endParaRPr lang="sl-SI" sz="28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47131" y="3671248"/>
            <a:ext cx="303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ŠKARJE</a:t>
            </a:r>
            <a:endParaRPr lang="sl-SI" sz="28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469039" y="1055666"/>
            <a:ext cx="322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l-SI" sz="2800" dirty="0" smtClean="0"/>
              <a:t>FLOMASTRE</a:t>
            </a:r>
            <a:endParaRPr lang="sl-SI" sz="2800" dirty="0"/>
          </a:p>
        </p:txBody>
      </p:sp>
      <p:pic>
        <p:nvPicPr>
          <p:cNvPr id="7" name="Slika 6" descr="Paper Clip Artwork - Transparent Paper Clip Art - Png Download (#29303) -  Pin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55" y="2438498"/>
            <a:ext cx="1943100" cy="9734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jeZBesedilom 7"/>
          <p:cNvSpPr txBox="1"/>
          <p:nvPr/>
        </p:nvSpPr>
        <p:spPr>
          <a:xfrm>
            <a:off x="6182436" y="2446870"/>
            <a:ext cx="286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800" dirty="0" smtClean="0"/>
              <a:t>LEPILO</a:t>
            </a:r>
            <a:endParaRPr lang="sl-SI" sz="2800" dirty="0"/>
          </a:p>
        </p:txBody>
      </p:sp>
      <p:pic>
        <p:nvPicPr>
          <p:cNvPr id="9" name="Slika 8" descr="Scissors And Glue Stick Clipart , Free Transparent Clipart - ClipartKe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0996">
            <a:off x="6851176" y="8934361"/>
            <a:ext cx="914400" cy="18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Marker Clipart Transparent, HD Png Download - kind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445" y="695868"/>
            <a:ext cx="1339375" cy="12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fety Scissors at Lakeshore Lear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0996">
            <a:off x="1314747" y="4295346"/>
            <a:ext cx="1507578" cy="11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 descr="Scissors And Glue Stick Clipart , Free Transparent Clipart - ClipartKey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2352020"/>
            <a:ext cx="1154151" cy="12361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jeZBesedilom 9"/>
          <p:cNvSpPr txBox="1"/>
          <p:nvPr/>
        </p:nvSpPr>
        <p:spPr>
          <a:xfrm>
            <a:off x="6853875" y="3862429"/>
            <a:ext cx="50879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ZELEN KOLAŽ PAPIR </a:t>
            </a:r>
            <a:r>
              <a:rPr lang="sl-SI" sz="2400" dirty="0" smtClean="0"/>
              <a:t>(ČE NIMAŠ, LAHKO POBARVAŠ BELEGA)</a:t>
            </a:r>
            <a:endParaRPr lang="sl-SI" sz="2400" dirty="0"/>
          </a:p>
        </p:txBody>
      </p:sp>
      <p:pic>
        <p:nvPicPr>
          <p:cNvPr id="2054" name="Picture 6" descr="50 Holly Green A4 120gsm Colour Paper Sheets | 297mm x 210mm Paper Size | Green  Pap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8841">
            <a:off x="8765611" y="4965277"/>
            <a:ext cx="1241946" cy="124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1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jeni pravokotnik 5"/>
          <p:cNvSpPr/>
          <p:nvPr/>
        </p:nvSpPr>
        <p:spPr>
          <a:xfrm>
            <a:off x="832513" y="245660"/>
            <a:ext cx="9880980" cy="1583140"/>
          </a:xfrm>
          <a:prstGeom prst="roundRect">
            <a:avLst/>
          </a:prstGeom>
          <a:solidFill>
            <a:srgbClr val="FFF4D5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074" name="Picture 2" descr="http://krokotak.com/wp-content/uploads/2018/09/1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84"/>
          <a:stretch/>
        </p:blipFill>
        <p:spPr bwMode="auto">
          <a:xfrm>
            <a:off x="1734244" y="2183641"/>
            <a:ext cx="8680090" cy="451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914788" y="316454"/>
            <a:ext cx="9703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1. A4 LIST PREPOGNI NA DVEH MESTIH, TAKO DA GA RAZDELIŠ NA TRI ENAKE DELE (KOT KAŽE SLIKA). VSAK TRAK BI MORAL BITI ŠIROK 7CM. 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4936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jeni pravokotnik 7"/>
          <p:cNvSpPr/>
          <p:nvPr/>
        </p:nvSpPr>
        <p:spPr>
          <a:xfrm>
            <a:off x="784384" y="501878"/>
            <a:ext cx="8741753" cy="954108"/>
          </a:xfrm>
          <a:prstGeom prst="roundRect">
            <a:avLst/>
          </a:prstGeom>
          <a:solidFill>
            <a:srgbClr val="FFF4D5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098" name="Picture 2" descr="http://krokotak.com/wp-content/uploads/2018/09/1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0" b="49699"/>
          <a:stretch/>
        </p:blipFill>
        <p:spPr bwMode="auto">
          <a:xfrm>
            <a:off x="1374723" y="2088107"/>
            <a:ext cx="9167811" cy="45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537520" y="6591869"/>
            <a:ext cx="301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© WWW.KROKOTAK.COM</a:t>
            </a:r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84384" y="501878"/>
            <a:ext cx="8993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2</a:t>
            </a:r>
            <a:r>
              <a:rPr lang="sl-SI" sz="2800" dirty="0" smtClean="0"/>
              <a:t>. LIST RAZREŽI PO ČRTAH, KJER SI PREPOGNIL PAPIR, TAKO DA DOBIŠ TRI TRAKOVE.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93272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>
          <a:xfrm>
            <a:off x="995057" y="723332"/>
            <a:ext cx="8490136" cy="523220"/>
          </a:xfrm>
          <a:prstGeom prst="roundRect">
            <a:avLst/>
          </a:prstGeom>
          <a:solidFill>
            <a:srgbClr val="FFF4D5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4228372" y="6581001"/>
            <a:ext cx="301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© WWW.KROKOTAK.COM</a:t>
            </a:r>
            <a:endParaRPr lang="sl-SI" sz="1200" dirty="0"/>
          </a:p>
        </p:txBody>
      </p:sp>
      <p:pic>
        <p:nvPicPr>
          <p:cNvPr id="5122" name="Picture 2" descr="http://krokotak.com/wp-content/uploads/2018/09/1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95" b="23470"/>
          <a:stretch/>
        </p:blipFill>
        <p:spPr bwMode="auto">
          <a:xfrm>
            <a:off x="1615884" y="2049945"/>
            <a:ext cx="9089703" cy="453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995057" y="723332"/>
            <a:ext cx="1033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3</a:t>
            </a:r>
            <a:r>
              <a:rPr lang="sl-SI" sz="2800" dirty="0" smtClean="0"/>
              <a:t>.  NA DVEH TRAKOVIH NARIŠI PIKICE, NA ENEM PA ČRTE. 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7510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jeni pravokotnik 7"/>
          <p:cNvSpPr/>
          <p:nvPr/>
        </p:nvSpPr>
        <p:spPr>
          <a:xfrm>
            <a:off x="832513" y="1119433"/>
            <a:ext cx="8557147" cy="951618"/>
          </a:xfrm>
          <a:prstGeom prst="roundRect">
            <a:avLst/>
          </a:prstGeom>
          <a:solidFill>
            <a:srgbClr val="FFF4D5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i pravokotnik 6"/>
          <p:cNvSpPr/>
          <p:nvPr/>
        </p:nvSpPr>
        <p:spPr>
          <a:xfrm>
            <a:off x="832513" y="245660"/>
            <a:ext cx="8557147" cy="627797"/>
          </a:xfrm>
          <a:prstGeom prst="roundRect">
            <a:avLst/>
          </a:prstGeom>
          <a:solidFill>
            <a:srgbClr val="FFF4D5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146" name="Picture 2" descr="http://krokotak.com/wp-content/uploads/2018/09/1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34"/>
          <a:stretch/>
        </p:blipFill>
        <p:spPr bwMode="auto">
          <a:xfrm>
            <a:off x="1432843" y="2348050"/>
            <a:ext cx="9134913" cy="423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228372" y="6581001"/>
            <a:ext cx="301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© WWW.KROKOTAK.COM</a:t>
            </a:r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05141" y="272543"/>
            <a:ext cx="96626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4</a:t>
            </a:r>
            <a:r>
              <a:rPr lang="sl-SI" sz="2800" dirty="0" smtClean="0"/>
              <a:t>. TRAK NA KATEREM SO ČRTE ZVIJ. TO BO VEVERIČJI REP.</a:t>
            </a:r>
          </a:p>
          <a:p>
            <a:endParaRPr lang="sl-SI" sz="2800" dirty="0"/>
          </a:p>
          <a:p>
            <a:r>
              <a:rPr lang="sl-SI" sz="2800" dirty="0"/>
              <a:t>5</a:t>
            </a:r>
            <a:r>
              <a:rPr lang="sl-SI" sz="2800" dirty="0" smtClean="0"/>
              <a:t>. NA ENEGA OD TRAKOV S PIKICAMI NARIŠI OBLIKO, KOT           KAŽE SLIKA.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32109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>
          <a:xfrm>
            <a:off x="1085317" y="1404824"/>
            <a:ext cx="4892402" cy="642437"/>
          </a:xfrm>
          <a:prstGeom prst="roundRect">
            <a:avLst/>
          </a:prstGeom>
          <a:solidFill>
            <a:srgbClr val="FFF4D5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Zaobljeni pravokotnik 5"/>
          <p:cNvSpPr/>
          <p:nvPr/>
        </p:nvSpPr>
        <p:spPr>
          <a:xfrm>
            <a:off x="1085317" y="177683"/>
            <a:ext cx="8427173" cy="900490"/>
          </a:xfrm>
          <a:prstGeom prst="roundRect">
            <a:avLst/>
          </a:prstGeom>
          <a:solidFill>
            <a:srgbClr val="FFF4D5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70" name="Picture 2" descr="http://krokotak.com/wp-content/uploads/2018/09/2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11"/>
          <a:stretch/>
        </p:blipFill>
        <p:spPr bwMode="auto">
          <a:xfrm>
            <a:off x="2770495" y="2186581"/>
            <a:ext cx="6414448" cy="45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085317" y="177683"/>
            <a:ext cx="8543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6</a:t>
            </a:r>
            <a:r>
              <a:rPr lang="sl-SI" sz="2800" dirty="0" smtClean="0"/>
              <a:t>. IZREŽI PO ČRTI, KI SI JO ZARISAL. NASTALE SO PREDNJE NOGICE.</a:t>
            </a:r>
          </a:p>
          <a:p>
            <a:endParaRPr lang="sl-SI" sz="2800" dirty="0"/>
          </a:p>
          <a:p>
            <a:r>
              <a:rPr lang="sl-SI" sz="2800" dirty="0"/>
              <a:t>7</a:t>
            </a:r>
            <a:r>
              <a:rPr lang="sl-SI" sz="2800" dirty="0" smtClean="0"/>
              <a:t>. ZELEN PAPIR PREREŽI NA POL.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84667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jeni pravokotnik 9"/>
          <p:cNvSpPr/>
          <p:nvPr/>
        </p:nvSpPr>
        <p:spPr>
          <a:xfrm>
            <a:off x="1146413" y="464024"/>
            <a:ext cx="8789158" cy="1384995"/>
          </a:xfrm>
          <a:prstGeom prst="roundRect">
            <a:avLst/>
          </a:prstGeom>
          <a:solidFill>
            <a:srgbClr val="FFF4D5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196" name="Picture 4" descr="http://krokotak.com/wp-content/uploads/2018/09/2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8" b="23210"/>
          <a:stretch/>
        </p:blipFill>
        <p:spPr bwMode="auto">
          <a:xfrm>
            <a:off x="2046034" y="2127546"/>
            <a:ext cx="7548342" cy="445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228372" y="6581001"/>
            <a:ext cx="301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© WWW.KROKOTAK.COM</a:t>
            </a:r>
            <a:endParaRPr lang="sl-SI" sz="12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146412" y="464024"/>
            <a:ext cx="8789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8</a:t>
            </a:r>
            <a:r>
              <a:rPr lang="sl-SI" sz="2800" dirty="0" smtClean="0"/>
              <a:t>.  PRIBLIŽNO 4 CM ZGORNJEGA DELA TRAKU, NA KATEREM    SO NOGICE, ZAPOGNI NA NOTER. NOGE IN ZAPOGNJENI DEL NALEPI NA ZELEN PAPIR, KOT KAŽE SLIKA.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61642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>
          <a:xfrm>
            <a:off x="1218832" y="1022217"/>
            <a:ext cx="4365193" cy="627797"/>
          </a:xfrm>
          <a:prstGeom prst="roundRect">
            <a:avLst/>
          </a:prstGeom>
          <a:solidFill>
            <a:srgbClr val="FFF4D5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218" name="Picture 2" descr="http://krokotak.com/wp-content/uploads/2018/09/2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71"/>
          <a:stretch/>
        </p:blipFill>
        <p:spPr bwMode="auto">
          <a:xfrm>
            <a:off x="653832" y="2371815"/>
            <a:ext cx="10808198" cy="420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230389" y="1105468"/>
            <a:ext cx="870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9. REP NALEPI NA VEVERICO.</a:t>
            </a:r>
            <a:endParaRPr lang="sl-SI" sz="28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228372" y="6581001"/>
            <a:ext cx="301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© WWW.KROKOTAK.COM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128105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303</Words>
  <Application>Microsoft Office PowerPoint</Application>
  <PresentationFormat>Širokozaslonsko</PresentationFormat>
  <Paragraphs>34</Paragraphs>
  <Slides>13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mia2014</dc:creator>
  <cp:lastModifiedBy>Alenka Jenuš</cp:lastModifiedBy>
  <cp:revision>13</cp:revision>
  <dcterms:created xsi:type="dcterms:W3CDTF">2020-11-14T12:40:47Z</dcterms:created>
  <dcterms:modified xsi:type="dcterms:W3CDTF">2020-11-15T11:54:07Z</dcterms:modified>
</cp:coreProperties>
</file>