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5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8299CF1-52BD-48F1-B716-917280E3CB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4D8609E8-9C7A-48E4-A2EF-B96829134E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D16E8E60-4048-48B4-8B2D-2B1E60540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B8237-89F8-416F-9F13-C209686FDF63}" type="datetimeFigureOut">
              <a:rPr lang="sl-SI" smtClean="0"/>
              <a:t>9. 04. 2020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B900EE37-982D-4A8D-9EBF-3F688A69F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590DA6B9-A697-4E01-8F27-8EEC83434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3500E-C222-482D-9FED-F524174CEE6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49955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BD4BA82-FECB-42D5-89B4-4DF048AF9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2D834CE8-473C-4FB9-B00E-C3926BAEFB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DF26A288-DF8D-4D25-91FA-D7514C4E5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B8237-89F8-416F-9F13-C209686FDF63}" type="datetimeFigureOut">
              <a:rPr lang="sl-SI" smtClean="0"/>
              <a:t>9. 04. 2020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76C34919-8231-40FB-9A6A-600552CF8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EAB0BD25-7F9E-4027-98D6-248A64AD4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3500E-C222-482D-9FED-F524174CEE6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67628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25227A38-2F75-4F24-BE31-39271DD138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034531DF-CBFB-4004-8DD0-C1DBDCB055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D7406E3A-136D-49A9-95F9-94205B1A9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B8237-89F8-416F-9F13-C209686FDF63}" type="datetimeFigureOut">
              <a:rPr lang="sl-SI" smtClean="0"/>
              <a:t>9. 04. 2020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FC22606D-E6D8-43C6-A438-8431FD67D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7E161351-8CCC-4CF3-85D8-1495914CC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3500E-C222-482D-9FED-F524174CEE6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56298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0A0DE05-90FD-4029-A4AB-73C60CB5E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42C55C8-237B-4ADC-8433-A4D0C54769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74EBC46C-C608-4797-A514-588A5B40A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B8237-89F8-416F-9F13-C209686FDF63}" type="datetimeFigureOut">
              <a:rPr lang="sl-SI" smtClean="0"/>
              <a:t>9. 04. 2020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2690B528-FE37-4E12-893A-D31BB535B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9857EB50-C0F3-463F-8542-6605721FD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3500E-C222-482D-9FED-F524174CEE6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75949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314DBA9-009A-4DF7-90E0-535881882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4E3636BA-D61A-4D26-B2C4-95C0447669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B11289F3-DBB3-44A5-9CF2-EA7B39B92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B8237-89F8-416F-9F13-C209686FDF63}" type="datetimeFigureOut">
              <a:rPr lang="sl-SI" smtClean="0"/>
              <a:t>9. 04. 2020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F1703CCC-8BDD-4BF7-8992-07709EF38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6472A1EC-A0BE-400D-B606-7C34EE130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3500E-C222-482D-9FED-F524174CEE6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47528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1349EA6-3793-4270-B674-005C77BFB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329A923E-E5AC-41E0-AD75-9C1E657F8C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32588DC5-01C6-48C2-AB5B-82516394BA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38B7BB67-6F87-4E41-AE95-55C9C3AFC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B8237-89F8-416F-9F13-C209686FDF63}" type="datetimeFigureOut">
              <a:rPr lang="sl-SI" smtClean="0"/>
              <a:t>9. 04. 2020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CDA394AD-CB06-4D62-8004-0C770BCBD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8A8BC59C-1BC5-4F3E-A53A-1674D0297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3500E-C222-482D-9FED-F524174CEE6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81727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E15B8EC-5137-4F32-823C-042BC1F97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E0BC3C9C-A79B-4810-A75E-E3E3FDAE4C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3067D08C-6060-4ABF-BF11-FF422CE33C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2C0D3382-A0E7-4FA3-ABF4-D9280A5F39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7D91B27E-3239-45F6-BC0B-B2BF6F2BB5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8A74DA61-9A68-4414-81EC-923D700E5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B8237-89F8-416F-9F13-C209686FDF63}" type="datetimeFigureOut">
              <a:rPr lang="sl-SI" smtClean="0"/>
              <a:t>9. 04. 2020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1C3F1B4B-91E2-41BB-8DF2-DDFF3D9FE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A3BE5A35-CF11-4B85-BEFA-F72B7523B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3500E-C222-482D-9FED-F524174CEE6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89031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5A66240-9C46-42E0-907B-9A0E7F077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E680D566-7D03-4DCB-9856-7AD9BD72B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B8237-89F8-416F-9F13-C209686FDF63}" type="datetimeFigureOut">
              <a:rPr lang="sl-SI" smtClean="0"/>
              <a:t>9. 04. 2020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FBBA5C69-4D9F-4995-BF1F-BA22C90B2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B311B70A-D30F-45A3-BDF6-92D97E153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3500E-C222-482D-9FED-F524174CEE6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7859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6002EE1C-7BC7-45C4-B2B9-E830933BA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B8237-89F8-416F-9F13-C209686FDF63}" type="datetimeFigureOut">
              <a:rPr lang="sl-SI" smtClean="0"/>
              <a:t>9. 04. 2020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10BA9BE0-2430-42C4-8418-322D7F616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AD9E595C-C340-4A46-B1D9-557C02A74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3500E-C222-482D-9FED-F524174CEE6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64195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6DAA7B0-B039-4D0E-AFB7-DFBADE37B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EE5C0AE-DD2D-4D67-A119-3EC993F174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CAC1AC43-6B92-497C-B53D-BB0D8DB00F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7759B0D0-45B2-4188-B816-A49A91212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B8237-89F8-416F-9F13-C209686FDF63}" type="datetimeFigureOut">
              <a:rPr lang="sl-SI" smtClean="0"/>
              <a:t>9. 04. 2020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D5279060-6A79-4460-8F19-7BFE8AB30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7B32EA0C-0B60-49AB-8E5C-3ACEDB6BA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3500E-C222-482D-9FED-F524174CEE6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26662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C1E448B-BEB0-48D1-B463-B6CB6F26A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5774071D-C0D0-4458-ACBA-ED406E63E8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F27FC487-8FC1-4211-BCB9-D42665A6BC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4D9F1E2C-8F0E-439C-9BB0-7CA30A77A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B8237-89F8-416F-9F13-C209686FDF63}" type="datetimeFigureOut">
              <a:rPr lang="sl-SI" smtClean="0"/>
              <a:t>9. 04. 2020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443730C0-B040-4BDC-AAA8-C7F0C90D6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F76BE337-A0EB-45F7-9828-58EC428BF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3500E-C222-482D-9FED-F524174CEE6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86644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7638AA3A-33BA-43D6-A888-8EC8817D0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A9D4BD2E-F413-4B81-8306-7CA5E62CC7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36091D68-32C8-49E2-BC43-A3C27B95A3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3B8237-89F8-416F-9F13-C209686FDF63}" type="datetimeFigureOut">
              <a:rPr lang="sl-SI" smtClean="0"/>
              <a:t>9. 04. 2020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3F5C9CC0-EE4D-4B4B-A285-90962D9885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37246F6C-DB79-4C90-A6BA-3A18559AD0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53500E-C222-482D-9FED-F524174CEE6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91702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m4a"/><Relationship Id="rId7" Type="http://schemas.openxmlformats.org/officeDocument/2006/relationships/image" Target="../media/image2.png"/><Relationship Id="rId2" Type="http://schemas.microsoft.com/office/2007/relationships/media" Target="../media/media8.m4a"/><Relationship Id="rId1" Type="http://schemas.openxmlformats.org/officeDocument/2006/relationships/video" Target="https://www.youtube.com/embed/GxlBc1q8CfM?feature=oembed" TargetMode="Externa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Slika, ki vsebuje besede žival, ptica, stoječe&#10;&#10;Opis je samodejno ustvarjen">
            <a:extLst>
              <a:ext uri="{FF2B5EF4-FFF2-40B4-BE49-F238E27FC236}">
                <a16:creationId xmlns:a16="http://schemas.microsoft.com/office/drawing/2014/main" id="{8E23B9CE-E63C-41E9-A7E4-4654EA593F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575" y="913536"/>
            <a:ext cx="3424311" cy="3424311"/>
          </a:xfrm>
          <a:prstGeom prst="rect">
            <a:avLst/>
          </a:prstGeom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A0CED7E1-C5C0-4330-9C38-85B30AB87261}"/>
              </a:ext>
            </a:extLst>
          </p:cNvPr>
          <p:cNvSpPr txBox="1"/>
          <p:nvPr/>
        </p:nvSpPr>
        <p:spPr>
          <a:xfrm>
            <a:off x="9819861" y="913536"/>
            <a:ext cx="1429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/>
              <a:t>KLIKNI TUKAJ</a:t>
            </a:r>
          </a:p>
        </p:txBody>
      </p:sp>
      <p:sp>
        <p:nvSpPr>
          <p:cNvPr id="7" name="Puščica: levo 6">
            <a:extLst>
              <a:ext uri="{FF2B5EF4-FFF2-40B4-BE49-F238E27FC236}">
                <a16:creationId xmlns:a16="http://schemas.microsoft.com/office/drawing/2014/main" id="{E6962D40-B865-4E7B-96AC-5D763D8E401E}"/>
              </a:ext>
            </a:extLst>
          </p:cNvPr>
          <p:cNvSpPr/>
          <p:nvPr/>
        </p:nvSpPr>
        <p:spPr>
          <a:xfrm rot="19697913">
            <a:off x="7682883" y="1797313"/>
            <a:ext cx="2133600" cy="61864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736FFB4B-8983-4AD2-BA42-80C553618560}"/>
              </a:ext>
            </a:extLst>
          </p:cNvPr>
          <p:cNvSpPr txBox="1"/>
          <p:nvPr/>
        </p:nvSpPr>
        <p:spPr>
          <a:xfrm>
            <a:off x="3572208" y="5944464"/>
            <a:ext cx="56017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/>
              <a:t>andrej.golob@os-preserjeradomlje.si</a:t>
            </a:r>
          </a:p>
        </p:txBody>
      </p:sp>
      <p:sp>
        <p:nvSpPr>
          <p:cNvPr id="2" name="PoljeZBesedilom 1">
            <a:extLst>
              <a:ext uri="{FF2B5EF4-FFF2-40B4-BE49-F238E27FC236}">
                <a16:creationId xmlns:a16="http://schemas.microsoft.com/office/drawing/2014/main" id="{625E8923-06B4-40EC-8A12-3586B01FD5DC}"/>
              </a:ext>
            </a:extLst>
          </p:cNvPr>
          <p:cNvSpPr txBox="1"/>
          <p:nvPr/>
        </p:nvSpPr>
        <p:spPr>
          <a:xfrm>
            <a:off x="2835965" y="516835"/>
            <a:ext cx="5601790" cy="39670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l-SI" sz="2000" dirty="0"/>
              <a:t>DRUGO AVDIO SPOROČILO</a:t>
            </a:r>
          </a:p>
        </p:txBody>
      </p:sp>
      <p:pic>
        <p:nvPicPr>
          <p:cNvPr id="3" name="Posnet zvok">
            <a:hlinkClick r:id="" action="ppaction://media"/>
            <a:extLst>
              <a:ext uri="{FF2B5EF4-FFF2-40B4-BE49-F238E27FC236}">
                <a16:creationId xmlns:a16="http://schemas.microsoft.com/office/drawing/2014/main" id="{12A9D7DE-651F-47C6-9FF5-482961EE889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233407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756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79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922BD39-6B5B-493A-BE62-58ECD0F7A7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4741521E-DC76-41B9-8A47-448CD4F9FA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3372661" y="-3359290"/>
            <a:ext cx="5470372" cy="12188952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D4A65B7F-B6A6-4B1A-8DA8-3C1A98914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632" y="184336"/>
            <a:ext cx="9283781" cy="140596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endParaRPr lang="en-US" sz="5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3FD85F6-ECDC-4124-9916-6444E142C6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78" y="685797"/>
            <a:ext cx="118872" cy="15504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značba mesta vsebine 4" descr="Slika, ki vsebuje besede posnetek zaslona&#10;&#10;Opis je samodejno ustvarjen">
            <a:extLst>
              <a:ext uri="{FF2B5EF4-FFF2-40B4-BE49-F238E27FC236}">
                <a16:creationId xmlns:a16="http://schemas.microsoft.com/office/drawing/2014/main" id="{74641D21-A2A2-410D-967A-A3A7052756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53" b="-1"/>
          <a:stretch/>
        </p:blipFill>
        <p:spPr>
          <a:xfrm>
            <a:off x="-1078" y="3076855"/>
            <a:ext cx="12188952" cy="311822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B5D26B4-74AD-4118-8F13-7051DA3BF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73128" y="6172201"/>
            <a:ext cx="118872" cy="685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osnet zvok">
            <a:hlinkClick r:id="" action="ppaction://media"/>
            <a:extLst>
              <a:ext uri="{FF2B5EF4-FFF2-40B4-BE49-F238E27FC236}">
                <a16:creationId xmlns:a16="http://schemas.microsoft.com/office/drawing/2014/main" id="{69F764E0-DD57-4BDE-B027-76085A46E33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848572" y="32741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479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92FEB64-6EEA-4759-B4A4-BD2C1E66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7393" y="847600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541D9E9A-EB75-458F-BF41-4360268C8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278" y="1233241"/>
            <a:ext cx="3240506" cy="4064628"/>
          </a:xfrm>
        </p:spPr>
        <p:txBody>
          <a:bodyPr>
            <a:normAutofit/>
          </a:bodyPr>
          <a:lstStyle/>
          <a:p>
            <a:endParaRPr lang="sl-SI" dirty="0">
              <a:solidFill>
                <a:srgbClr val="FFFFFF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Označba mesta vsebine 4" descr="Slika, ki vsebuje besede posnetek zaslona&#10;&#10;Opis je samodejno ustvarjen">
            <a:extLst>
              <a:ext uri="{FF2B5EF4-FFF2-40B4-BE49-F238E27FC236}">
                <a16:creationId xmlns:a16="http://schemas.microsoft.com/office/drawing/2014/main" id="{1EB83DF4-5177-4BB8-B36B-5CF07B82AA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141302"/>
            <a:ext cx="5257800" cy="4248372"/>
          </a:xfr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0505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" name="Posnet zvok">
            <a:hlinkClick r:id="" action="ppaction://media"/>
            <a:extLst>
              <a:ext uri="{FF2B5EF4-FFF2-40B4-BE49-F238E27FC236}">
                <a16:creationId xmlns:a16="http://schemas.microsoft.com/office/drawing/2014/main" id="{634EA408-4408-4816-B723-C37C7A67BCB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557670" y="285276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800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79A54E3-6F06-41A9-87D7-0746CE149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>
            <a:normAutofit/>
          </a:bodyPr>
          <a:lstStyle/>
          <a:p>
            <a:endParaRPr lang="sl-SI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94B846AE-0C00-446A-B3E8-E139BB8BF7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725" y="2486162"/>
            <a:ext cx="8739601" cy="3295660"/>
          </a:xfrm>
        </p:spPr>
      </p:pic>
      <p:pic>
        <p:nvPicPr>
          <p:cNvPr id="3" name="Posnet zvok">
            <a:hlinkClick r:id="" action="ppaction://media"/>
            <a:extLst>
              <a:ext uri="{FF2B5EF4-FFF2-40B4-BE49-F238E27FC236}">
                <a16:creationId xmlns:a16="http://schemas.microsoft.com/office/drawing/2014/main" id="{2A50849C-B079-4386-9D02-BA898D1B7C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27364" y="5723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163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4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B9AA7C6-5E5A-498E-A6DF-A943376E0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3EAB11A-76F7-48F4-9B4F-5BFDF4BF9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300" y="2385102"/>
            <a:ext cx="574091" cy="2087796"/>
            <a:chOff x="209668" y="2857422"/>
            <a:chExt cx="463662" cy="208779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4D4C416-D5F4-4F6F-A6F1-87A21CD4FC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423947" y="2857422"/>
              <a:ext cx="249383" cy="208779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6AC1C30-21C6-4BF6-93EE-B211D7A850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209668" y="2857423"/>
              <a:ext cx="1" cy="208779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81E140AE-0ABF-47C8-BF32-7D2F0CF2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631767"/>
            <a:ext cx="11111729" cy="57524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20736AC0-1D6F-4F76-A464-5134EBD54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618" y="1239927"/>
            <a:ext cx="4008586" cy="4680583"/>
          </a:xfrm>
        </p:spPr>
        <p:txBody>
          <a:bodyPr anchor="ctr">
            <a:normAutofit/>
          </a:bodyPr>
          <a:lstStyle/>
          <a:p>
            <a:endParaRPr lang="sl-SI" sz="5200" dirty="0"/>
          </a:p>
        </p:txBody>
      </p:sp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850F3027-DA5F-413F-A86B-314003CA2F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664" y="2222695"/>
            <a:ext cx="6524172" cy="2138290"/>
          </a:xfrm>
        </p:spPr>
      </p:pic>
      <p:pic>
        <p:nvPicPr>
          <p:cNvPr id="3" name="Posnet zvok">
            <a:hlinkClick r:id="" action="ppaction://media"/>
            <a:extLst>
              <a:ext uri="{FF2B5EF4-FFF2-40B4-BE49-F238E27FC236}">
                <a16:creationId xmlns:a16="http://schemas.microsoft.com/office/drawing/2014/main" id="{58F93826-90A7-4E61-BB69-94E52428D11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588068" y="320316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416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4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8C3DEBB2-D54E-470C-86B3-631BDDF6CC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845820"/>
            <a:ext cx="6087194" cy="5166360"/>
          </a:xfrm>
          <a:custGeom>
            <a:avLst/>
            <a:gdLst>
              <a:gd name="connsiteX0" fmla="*/ 0 w 6087194"/>
              <a:gd name="connsiteY0" fmla="*/ 0 h 5166360"/>
              <a:gd name="connsiteX1" fmla="*/ 155740 w 6087194"/>
              <a:gd name="connsiteY1" fmla="*/ 0 h 5166360"/>
              <a:gd name="connsiteX2" fmla="*/ 5867656 w 6087194"/>
              <a:gd name="connsiteY2" fmla="*/ 0 h 5166360"/>
              <a:gd name="connsiteX3" fmla="*/ 6087194 w 6087194"/>
              <a:gd name="connsiteY3" fmla="*/ 0 h 5166360"/>
              <a:gd name="connsiteX4" fmla="*/ 3693315 w 6087194"/>
              <a:gd name="connsiteY4" fmla="*/ 5166360 h 5166360"/>
              <a:gd name="connsiteX5" fmla="*/ 3473777 w 6087194"/>
              <a:gd name="connsiteY5" fmla="*/ 5166360 h 5166360"/>
              <a:gd name="connsiteX6" fmla="*/ 155740 w 6087194"/>
              <a:gd name="connsiteY6" fmla="*/ 5166360 h 5166360"/>
              <a:gd name="connsiteX7" fmla="*/ 0 w 6087194"/>
              <a:gd name="connsiteY7" fmla="*/ 5166360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87194" h="5166360">
                <a:moveTo>
                  <a:pt x="0" y="0"/>
                </a:moveTo>
                <a:lnTo>
                  <a:pt x="155740" y="0"/>
                </a:lnTo>
                <a:lnTo>
                  <a:pt x="5867656" y="0"/>
                </a:lnTo>
                <a:lnTo>
                  <a:pt x="6087194" y="0"/>
                </a:lnTo>
                <a:lnTo>
                  <a:pt x="3693315" y="5166360"/>
                </a:lnTo>
                <a:lnTo>
                  <a:pt x="3473777" y="5166360"/>
                </a:lnTo>
                <a:lnTo>
                  <a:pt x="155740" y="5166360"/>
                </a:lnTo>
                <a:lnTo>
                  <a:pt x="0" y="5166360"/>
                </a:lnTo>
                <a:close/>
              </a:path>
            </a:pathLst>
          </a:cu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47C7588-8C18-44D9-8469-ABB9865FE1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3726915" y="844868"/>
            <a:ext cx="8465085" cy="5167312"/>
          </a:xfrm>
          <a:custGeom>
            <a:avLst/>
            <a:gdLst>
              <a:gd name="connsiteX0" fmla="*/ 0 w 8465085"/>
              <a:gd name="connsiteY0" fmla="*/ 952 h 5167312"/>
              <a:gd name="connsiteX1" fmla="*/ 1898594 w 8465085"/>
              <a:gd name="connsiteY1" fmla="*/ 952 h 5167312"/>
              <a:gd name="connsiteX2" fmla="*/ 1898594 w 8465085"/>
              <a:gd name="connsiteY2" fmla="*/ 0 h 5167312"/>
              <a:gd name="connsiteX3" fmla="*/ 0 w 8465085"/>
              <a:gd name="connsiteY3" fmla="*/ 0 h 5167312"/>
              <a:gd name="connsiteX4" fmla="*/ 221324 w 8465085"/>
              <a:gd name="connsiteY4" fmla="*/ 5167312 h 5167312"/>
              <a:gd name="connsiteX5" fmla="*/ 7243482 w 8465085"/>
              <a:gd name="connsiteY5" fmla="*/ 5167312 h 5167312"/>
              <a:gd name="connsiteX6" fmla="*/ 8465085 w 8465085"/>
              <a:gd name="connsiteY6" fmla="*/ 5167312 h 5167312"/>
              <a:gd name="connsiteX7" fmla="*/ 8465085 w 8465085"/>
              <a:gd name="connsiteY7" fmla="*/ 0 h 5167312"/>
              <a:gd name="connsiteX8" fmla="*/ 7243482 w 8465085"/>
              <a:gd name="connsiteY8" fmla="*/ 0 h 5167312"/>
              <a:gd name="connsiteX9" fmla="*/ 2610976 w 8465085"/>
              <a:gd name="connsiteY9" fmla="*/ 0 h 5167312"/>
              <a:gd name="connsiteX10" fmla="*/ 2610976 w 8465085"/>
              <a:gd name="connsiteY10" fmla="*/ 952 h 5167312"/>
              <a:gd name="connsiteX11" fmla="*/ 2615203 w 8465085"/>
              <a:gd name="connsiteY11" fmla="*/ 952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465085" h="5167312">
                <a:moveTo>
                  <a:pt x="0" y="952"/>
                </a:moveTo>
                <a:lnTo>
                  <a:pt x="1898594" y="952"/>
                </a:lnTo>
                <a:lnTo>
                  <a:pt x="1898594" y="0"/>
                </a:lnTo>
                <a:lnTo>
                  <a:pt x="0" y="0"/>
                </a:lnTo>
                <a:close/>
                <a:moveTo>
                  <a:pt x="221324" y="5167312"/>
                </a:moveTo>
                <a:lnTo>
                  <a:pt x="7243482" y="5167312"/>
                </a:lnTo>
                <a:lnTo>
                  <a:pt x="8465085" y="5167312"/>
                </a:lnTo>
                <a:lnTo>
                  <a:pt x="8465085" y="0"/>
                </a:lnTo>
                <a:lnTo>
                  <a:pt x="7243482" y="0"/>
                </a:lnTo>
                <a:lnTo>
                  <a:pt x="2610976" y="0"/>
                </a:lnTo>
                <a:lnTo>
                  <a:pt x="2610976" y="952"/>
                </a:lnTo>
                <a:lnTo>
                  <a:pt x="2615203" y="952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57D229BB-4222-47AD-980D-15F6F4A7F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841614"/>
            <a:ext cx="3409508" cy="3173819"/>
          </a:xfrm>
        </p:spPr>
        <p:txBody>
          <a:bodyPr>
            <a:normAutofit/>
          </a:bodyPr>
          <a:lstStyle/>
          <a:p>
            <a:endParaRPr lang="sl-SI" dirty="0">
              <a:solidFill>
                <a:schemeClr val="bg1"/>
              </a:solidFill>
            </a:endParaRPr>
          </a:p>
        </p:txBody>
      </p:sp>
      <p:pic>
        <p:nvPicPr>
          <p:cNvPr id="5" name="Označba mesta vsebine 4" descr="Slika, ki vsebuje besede posnetek zaslona&#10;&#10;Opis je samodejno ustvarjen">
            <a:extLst>
              <a:ext uri="{FF2B5EF4-FFF2-40B4-BE49-F238E27FC236}">
                <a16:creationId xmlns:a16="http://schemas.microsoft.com/office/drawing/2014/main" id="{EFABC957-A06B-4A31-BD92-157BFB7D4C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212" y="2070704"/>
            <a:ext cx="4839375" cy="2715004"/>
          </a:xfrm>
        </p:spPr>
      </p:pic>
      <p:pic>
        <p:nvPicPr>
          <p:cNvPr id="3" name="Posnet zvok">
            <a:hlinkClick r:id="" action="ppaction://media"/>
            <a:extLst>
              <a:ext uri="{FF2B5EF4-FFF2-40B4-BE49-F238E27FC236}">
                <a16:creationId xmlns:a16="http://schemas.microsoft.com/office/drawing/2014/main" id="{25BBF467-774C-4FD2-B10C-B4433C9E322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012448" y="299167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626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1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631B1E32-2C80-4C4B-9204-5B7005BD8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endParaRPr lang="sl-SI" sz="4000">
              <a:solidFill>
                <a:srgbClr val="FFFFFF"/>
              </a:solidFill>
            </a:endParaRPr>
          </a:p>
        </p:txBody>
      </p:sp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D295BA61-5BEF-4FA0-A7DA-772CC11490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066" y="2831105"/>
            <a:ext cx="5858693" cy="2886478"/>
          </a:xfrm>
        </p:spPr>
      </p:pic>
    </p:spTree>
    <p:extLst>
      <p:ext uri="{BB962C8B-B14F-4D97-AF65-F5344CB8AC3E}">
        <p14:creationId xmlns:p14="http://schemas.microsoft.com/office/powerpoint/2010/main" val="39908303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8C3DEBB2-D54E-470C-86B3-631BDDF6CC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845820"/>
            <a:ext cx="6087194" cy="5166360"/>
          </a:xfrm>
          <a:custGeom>
            <a:avLst/>
            <a:gdLst>
              <a:gd name="connsiteX0" fmla="*/ 0 w 6087194"/>
              <a:gd name="connsiteY0" fmla="*/ 0 h 5166360"/>
              <a:gd name="connsiteX1" fmla="*/ 155740 w 6087194"/>
              <a:gd name="connsiteY1" fmla="*/ 0 h 5166360"/>
              <a:gd name="connsiteX2" fmla="*/ 5867656 w 6087194"/>
              <a:gd name="connsiteY2" fmla="*/ 0 h 5166360"/>
              <a:gd name="connsiteX3" fmla="*/ 6087194 w 6087194"/>
              <a:gd name="connsiteY3" fmla="*/ 0 h 5166360"/>
              <a:gd name="connsiteX4" fmla="*/ 3693315 w 6087194"/>
              <a:gd name="connsiteY4" fmla="*/ 5166360 h 5166360"/>
              <a:gd name="connsiteX5" fmla="*/ 3473777 w 6087194"/>
              <a:gd name="connsiteY5" fmla="*/ 5166360 h 5166360"/>
              <a:gd name="connsiteX6" fmla="*/ 155740 w 6087194"/>
              <a:gd name="connsiteY6" fmla="*/ 5166360 h 5166360"/>
              <a:gd name="connsiteX7" fmla="*/ 0 w 6087194"/>
              <a:gd name="connsiteY7" fmla="*/ 5166360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87194" h="5166360">
                <a:moveTo>
                  <a:pt x="0" y="0"/>
                </a:moveTo>
                <a:lnTo>
                  <a:pt x="155740" y="0"/>
                </a:lnTo>
                <a:lnTo>
                  <a:pt x="5867656" y="0"/>
                </a:lnTo>
                <a:lnTo>
                  <a:pt x="6087194" y="0"/>
                </a:lnTo>
                <a:lnTo>
                  <a:pt x="3693315" y="5166360"/>
                </a:lnTo>
                <a:lnTo>
                  <a:pt x="3473777" y="5166360"/>
                </a:lnTo>
                <a:lnTo>
                  <a:pt x="155740" y="5166360"/>
                </a:lnTo>
                <a:lnTo>
                  <a:pt x="0" y="516636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268033CC-D08D-4609-83FF-2537764F4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26915" y="844868"/>
            <a:ext cx="8465085" cy="5167312"/>
          </a:xfrm>
          <a:custGeom>
            <a:avLst/>
            <a:gdLst>
              <a:gd name="connsiteX0" fmla="*/ 2612652 w 8465085"/>
              <a:gd name="connsiteY0" fmla="*/ 0 h 5167312"/>
              <a:gd name="connsiteX1" fmla="*/ 7243482 w 8465085"/>
              <a:gd name="connsiteY1" fmla="*/ 0 h 5167312"/>
              <a:gd name="connsiteX2" fmla="*/ 8465085 w 8465085"/>
              <a:gd name="connsiteY2" fmla="*/ 0 h 5167312"/>
              <a:gd name="connsiteX3" fmla="*/ 8465085 w 8465085"/>
              <a:gd name="connsiteY3" fmla="*/ 5167312 h 5167312"/>
              <a:gd name="connsiteX4" fmla="*/ 7243482 w 8465085"/>
              <a:gd name="connsiteY4" fmla="*/ 5167312 h 5167312"/>
              <a:gd name="connsiteX5" fmla="*/ 221324 w 8465085"/>
              <a:gd name="connsiteY5" fmla="*/ 5167312 h 5167312"/>
              <a:gd name="connsiteX6" fmla="*/ 2615203 w 8465085"/>
              <a:gd name="connsiteY6" fmla="*/ 952 h 5167312"/>
              <a:gd name="connsiteX7" fmla="*/ 2612652 w 8465085"/>
              <a:gd name="connsiteY7" fmla="*/ 952 h 5167312"/>
              <a:gd name="connsiteX8" fmla="*/ 0 w 8465085"/>
              <a:gd name="connsiteY8" fmla="*/ 0 h 5167312"/>
              <a:gd name="connsiteX9" fmla="*/ 2274554 w 8465085"/>
              <a:gd name="connsiteY9" fmla="*/ 0 h 5167312"/>
              <a:gd name="connsiteX10" fmla="*/ 2274554 w 8465085"/>
              <a:gd name="connsiteY10" fmla="*/ 952 h 5167312"/>
              <a:gd name="connsiteX11" fmla="*/ 0 w 8465085"/>
              <a:gd name="connsiteY11" fmla="*/ 952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465085" h="5167312">
                <a:moveTo>
                  <a:pt x="2612652" y="0"/>
                </a:moveTo>
                <a:lnTo>
                  <a:pt x="7243482" y="0"/>
                </a:lnTo>
                <a:lnTo>
                  <a:pt x="8465085" y="0"/>
                </a:lnTo>
                <a:lnTo>
                  <a:pt x="8465085" y="5167312"/>
                </a:lnTo>
                <a:lnTo>
                  <a:pt x="7243482" y="5167312"/>
                </a:lnTo>
                <a:lnTo>
                  <a:pt x="221324" y="5167312"/>
                </a:lnTo>
                <a:lnTo>
                  <a:pt x="2615203" y="952"/>
                </a:lnTo>
                <a:lnTo>
                  <a:pt x="2612652" y="952"/>
                </a:lnTo>
                <a:close/>
                <a:moveTo>
                  <a:pt x="0" y="0"/>
                </a:moveTo>
                <a:lnTo>
                  <a:pt x="2274554" y="0"/>
                </a:lnTo>
                <a:lnTo>
                  <a:pt x="2274554" y="952"/>
                </a:lnTo>
                <a:lnTo>
                  <a:pt x="0" y="952"/>
                </a:lnTo>
                <a:close/>
              </a:path>
            </a:pathLst>
          </a:custGeom>
          <a:solidFill>
            <a:srgbClr val="ABADAF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3C62EDEE-B0D8-4A5E-B8CC-FE630E9B0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841614"/>
            <a:ext cx="3409508" cy="3173819"/>
          </a:xfrm>
        </p:spPr>
        <p:txBody>
          <a:bodyPr>
            <a:normAutofit/>
          </a:bodyPr>
          <a:lstStyle/>
          <a:p>
            <a:endParaRPr lang="sl-SI" dirty="0">
              <a:solidFill>
                <a:schemeClr val="bg1"/>
              </a:solidFill>
            </a:endParaRPr>
          </a:p>
        </p:txBody>
      </p:sp>
      <p:pic>
        <p:nvPicPr>
          <p:cNvPr id="5" name="Označba mesta vsebine 4" descr="Slika, ki vsebuje besede posnetek zaslona&#10;&#10;Opis je samodejno ustvarjen">
            <a:extLst>
              <a:ext uri="{FF2B5EF4-FFF2-40B4-BE49-F238E27FC236}">
                <a16:creationId xmlns:a16="http://schemas.microsoft.com/office/drawing/2014/main" id="{2664CF01-E39C-4FB7-8349-DCF2FC900A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765" y="844868"/>
            <a:ext cx="4531929" cy="5403963"/>
          </a:xfrm>
        </p:spPr>
      </p:pic>
      <p:pic>
        <p:nvPicPr>
          <p:cNvPr id="3" name="Posnet zvok">
            <a:hlinkClick r:id="" action="ppaction://media"/>
            <a:extLst>
              <a:ext uri="{FF2B5EF4-FFF2-40B4-BE49-F238E27FC236}">
                <a16:creationId xmlns:a16="http://schemas.microsoft.com/office/drawing/2014/main" id="{2CB8A925-342D-4229-837F-E9C6F9F9DEF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38153" y="293724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494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1F99527C-9D96-4916-A750-0158B913E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endParaRPr lang="sl-SI" dirty="0">
              <a:solidFill>
                <a:srgbClr val="FFFFFF"/>
              </a:solidFill>
            </a:endParaRPr>
          </a:p>
        </p:txBody>
      </p:sp>
      <p:pic>
        <p:nvPicPr>
          <p:cNvPr id="6" name="Predstavnost v spletu 5" title="Student View of Google Classroom Assignments">
            <a:hlinkClick r:id="" action="ppaction://media"/>
            <a:extLst>
              <a:ext uri="{FF2B5EF4-FFF2-40B4-BE49-F238E27FC236}">
                <a16:creationId xmlns:a16="http://schemas.microsoft.com/office/drawing/2014/main" id="{BDC3B1A2-0715-451F-BAFF-4F5EE7D42829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6091238" y="1924050"/>
            <a:ext cx="5305425" cy="2984500"/>
          </a:xfrm>
          <a:prstGeom prst="rect">
            <a:avLst/>
          </a:prstGeom>
        </p:spPr>
      </p:pic>
      <p:pic>
        <p:nvPicPr>
          <p:cNvPr id="3" name="Posnet zvok">
            <a:hlinkClick r:id="" action="ppaction://media"/>
            <a:extLst>
              <a:ext uri="{FF2B5EF4-FFF2-40B4-BE49-F238E27FC236}">
                <a16:creationId xmlns:a16="http://schemas.microsoft.com/office/drawing/2014/main" id="{19552514-209F-4DD0-8C8F-3106BF5C6AD1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169859" y="3111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884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456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12</Words>
  <Application>Microsoft Office PowerPoint</Application>
  <PresentationFormat>Širokozaslonsko</PresentationFormat>
  <Paragraphs>3</Paragraphs>
  <Slides>9</Slides>
  <Notes>0</Notes>
  <HiddenSlides>0</HiddenSlides>
  <MMClips>9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Officeova tema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andrej golob</dc:creator>
  <cp:lastModifiedBy>andrej golob</cp:lastModifiedBy>
  <cp:revision>4</cp:revision>
  <dcterms:created xsi:type="dcterms:W3CDTF">2020-04-08T12:52:50Z</dcterms:created>
  <dcterms:modified xsi:type="dcterms:W3CDTF">2020-04-09T07:14:23Z</dcterms:modified>
</cp:coreProperties>
</file>