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F0DFBE-477F-4BC3-A3C6-13826CB49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POSKOČNA </a:t>
            </a:r>
            <a:r>
              <a:rPr lang="sl-SI" dirty="0" err="1"/>
              <a:t>ŠTaMPILJKA</a:t>
            </a:r>
            <a:endParaRPr lang="en-U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E473F1D-437B-4799-8526-DE258722E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Avtor glasbe: Lojze Krajnčan</a:t>
            </a:r>
          </a:p>
          <a:p>
            <a:r>
              <a:rPr lang="sl-SI" dirty="0"/>
              <a:t>Besedilo: Nina Šušteršič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4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6D9FF4-95C9-4F4A-922F-31E535E6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Poslušaj melodijo tukaj: </a:t>
            </a:r>
            <a:endParaRPr lang="en-US" dirty="0"/>
          </a:p>
        </p:txBody>
      </p:sp>
      <p:pic>
        <p:nvPicPr>
          <p:cNvPr id="5" name="OPZ_Štampiljka melodija_J. Nagode_24.11.2020 (1)">
            <a:hlinkClick r:id="" action="ppaction://media"/>
            <a:extLst>
              <a:ext uri="{FF2B5EF4-FFF2-40B4-BE49-F238E27FC236}">
                <a16:creationId xmlns:a16="http://schemas.microsoft.com/office/drawing/2014/main" id="{46E73BBE-6745-4A17-BE46-4AAA7B5FF3A2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0195" y="974556"/>
            <a:ext cx="487363" cy="487362"/>
          </a:xfrm>
          <a:ln>
            <a:solidFill>
              <a:srgbClr val="00B050"/>
            </a:solidFill>
          </a:ln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7D94D12-D91C-432B-949E-3F8EE346A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5736" y="2075155"/>
            <a:ext cx="4731822" cy="4023360"/>
          </a:xfrm>
        </p:spPr>
        <p:txBody>
          <a:bodyPr/>
          <a:lstStyle/>
          <a:p>
            <a:pPr marL="45720" indent="0">
              <a:buNone/>
            </a:pPr>
            <a:r>
              <a:rPr lang="sl-SI" dirty="0">
                <a:solidFill>
                  <a:schemeClr val="tx1"/>
                </a:solidFill>
              </a:rPr>
              <a:t>Poskočna štampiljka je udarila polko, na mizi pod sabo je vse </a:t>
            </a:r>
            <a:r>
              <a:rPr lang="sl-SI" dirty="0" err="1">
                <a:solidFill>
                  <a:schemeClr val="tx1"/>
                </a:solidFill>
              </a:rPr>
              <a:t>poštempljala</a:t>
            </a:r>
            <a:r>
              <a:rPr lang="sl-SI" dirty="0">
                <a:solidFill>
                  <a:schemeClr val="tx1"/>
                </a:solidFill>
              </a:rPr>
              <a:t>. </a:t>
            </a:r>
          </a:p>
          <a:p>
            <a:pPr marL="45720" indent="0">
              <a:buNone/>
            </a:pPr>
            <a:r>
              <a:rPr lang="sl-SI" dirty="0">
                <a:solidFill>
                  <a:schemeClr val="tx1"/>
                </a:solidFill>
              </a:rPr>
              <a:t>Zvezke in knjige in druge papirje in je norela tja do večerje. (2x)</a:t>
            </a:r>
          </a:p>
          <a:p>
            <a:pPr marL="45720" indent="0">
              <a:buNone/>
            </a:pPr>
            <a:r>
              <a:rPr lang="sl-SI" dirty="0">
                <a:solidFill>
                  <a:schemeClr val="tx1"/>
                </a:solidFill>
              </a:rPr>
              <a:t>Ko lačna in žejna se je umirila, v škatlico svojo trudna zvrnila, je rekla:</a:t>
            </a:r>
          </a:p>
          <a:p>
            <a:pPr marL="45720" indent="0">
              <a:buNone/>
            </a:pPr>
            <a:r>
              <a:rPr lang="sl-SI" dirty="0">
                <a:solidFill>
                  <a:schemeClr val="tx1"/>
                </a:solidFill>
              </a:rPr>
              <a:t>„Suha sem, nekaj bi pila!“ in dahnila: „Prosim, črnila!“</a:t>
            </a:r>
          </a:p>
          <a:p>
            <a:pPr marL="45720" indent="0">
              <a:buNone/>
            </a:pPr>
            <a:r>
              <a:rPr lang="sl-SI" dirty="0">
                <a:solidFill>
                  <a:schemeClr val="tx1"/>
                </a:solidFill>
              </a:rPr>
              <a:t>Zvezke in knjige in druge papirje in je norela tja do večerje. (2x)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A59EB5-855B-48EB-90D7-47053487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Tukaj poslušaj še petje s spremljavo:</a:t>
            </a:r>
            <a:endParaRPr lang="en-US" dirty="0"/>
          </a:p>
        </p:txBody>
      </p:sp>
      <p:pic>
        <p:nvPicPr>
          <p:cNvPr id="4" name="AB6EAAFD">
            <a:hlinkClick r:id="" action="ppaction://media"/>
            <a:extLst>
              <a:ext uri="{FF2B5EF4-FFF2-40B4-BE49-F238E27FC236}">
                <a16:creationId xmlns:a16="http://schemas.microsoft.com/office/drawing/2014/main" id="{70241C86-11FD-407D-9420-722276CD4CA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3037" y="1782192"/>
            <a:ext cx="1346385" cy="1346385"/>
          </a:xfrm>
          <a:solidFill>
            <a:schemeClr val="accent1">
              <a:lumMod val="75000"/>
            </a:schemeClr>
          </a:solidFill>
          <a:ln>
            <a:solidFill>
              <a:srgbClr val="00B050"/>
            </a:solidFill>
          </a:ln>
        </p:spPr>
      </p:pic>
      <p:pic>
        <p:nvPicPr>
          <p:cNvPr id="1026" name="Picture 2" descr="Wooden stamp SMILEY FACE">
            <a:extLst>
              <a:ext uri="{FF2B5EF4-FFF2-40B4-BE49-F238E27FC236}">
                <a16:creationId xmlns:a16="http://schemas.microsoft.com/office/drawing/2014/main" id="{CF07DEBE-8294-4B09-A1AC-1A98C2D3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173">
            <a:off x="1161898" y="1980036"/>
            <a:ext cx="4187607" cy="31407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987B37F-1ACB-40C5-9800-CA02282469A7}"/>
              </a:ext>
            </a:extLst>
          </p:cNvPr>
          <p:cNvSpPr txBox="1"/>
          <p:nvPr/>
        </p:nvSpPr>
        <p:spPr>
          <a:xfrm rot="574950">
            <a:off x="6933460" y="4154750"/>
            <a:ext cx="431454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Poskusi zraven zapeti še sam/a!</a:t>
            </a:r>
            <a:endParaRPr lang="en-US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58CCA06-6910-4CDB-9342-8CEB39384C96}"/>
              </a:ext>
            </a:extLst>
          </p:cNvPr>
          <p:cNvSpPr txBox="1"/>
          <p:nvPr/>
        </p:nvSpPr>
        <p:spPr>
          <a:xfrm>
            <a:off x="2210540" y="5952326"/>
            <a:ext cx="293850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Še znaš pesmi od novembra?</a:t>
            </a:r>
            <a:endParaRPr lang="en-US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BDD46BE-E715-48FD-9664-5DAB4048554C}"/>
              </a:ext>
            </a:extLst>
          </p:cNvPr>
          <p:cNvSpPr txBox="1"/>
          <p:nvPr/>
        </p:nvSpPr>
        <p:spPr>
          <a:xfrm>
            <a:off x="6480455" y="5134816"/>
            <a:ext cx="448386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Ponovi vse pesmi, da jih boš znal/a, ko se vrnemo v šolo…</a:t>
            </a:r>
            <a:r>
              <a:rPr lang="sl-SI" dirty="0" err="1"/>
              <a:t>juhuhuhu</a:t>
            </a:r>
            <a:r>
              <a:rPr lang="sl-SI" dirty="0"/>
              <a:t>!!!</a:t>
            </a:r>
          </a:p>
          <a:p>
            <a:endParaRPr lang="sl-SI" dirty="0"/>
          </a:p>
          <a:p>
            <a:r>
              <a:rPr lang="sl-SI" dirty="0"/>
              <a:t>Lepo bodi!    učiteljica Nataša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snovno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TM03457444[[fn=Osnovno]]</Template>
  <TotalTime>25</TotalTime>
  <Words>139</Words>
  <Application>Microsoft Office PowerPoint</Application>
  <PresentationFormat>Širokozaslonsko</PresentationFormat>
  <Paragraphs>15</Paragraphs>
  <Slides>3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5" baseType="lpstr">
      <vt:lpstr>Corbel</vt:lpstr>
      <vt:lpstr>Osnovno</vt:lpstr>
      <vt:lpstr>POSKOČNA ŠTaMPILJKA</vt:lpstr>
      <vt:lpstr>Poslušaj melodijo tukaj: </vt:lpstr>
      <vt:lpstr>Tukaj poslušaj še petje s spremljavo: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POSKOČNA ŠTEMPILJKA</dc:title>
  <dc:creator>neo</dc:creator>
  <cp:lastModifiedBy>neo</cp:lastModifiedBy>
  <cp:revision>6</cp:revision>
  <dcterms:created xsi:type="dcterms:W3CDTF">2021-01-05T21:35:00Z</dcterms:created>
  <dcterms:modified xsi:type="dcterms:W3CDTF">2021-01-06T07:14:57Z</dcterms:modified>
</cp:coreProperties>
</file>