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642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861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841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308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944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55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30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479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97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609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96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47168-B999-4C71-B606-A63262A0A3CA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6FC939C-4FAF-4E87-8515-58AECE675BC7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301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oc4QS2USKmk&amp;t=45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jAlsCu863DM" TargetMode="Externa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3FE839-DC72-4024-9A4C-AF9317F0E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580" y="275208"/>
            <a:ext cx="6354401" cy="344886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sl-SI" dirty="0"/>
              <a:t>Ples v 3.a in 3.b –</a:t>
            </a:r>
            <a:br>
              <a:rPr lang="sl-SI" dirty="0"/>
            </a:br>
            <a:r>
              <a:rPr lang="sl-SI" dirty="0"/>
              <a:t>čokolada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9A9A7E65-89AB-448A-AC61-1F9307DEC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752" y="6178858"/>
            <a:ext cx="3161560" cy="502557"/>
          </a:xfrm>
        </p:spPr>
        <p:txBody>
          <a:bodyPr>
            <a:normAutofit/>
          </a:bodyPr>
          <a:lstStyle/>
          <a:p>
            <a:r>
              <a:rPr lang="sl-SI" sz="1600" dirty="0"/>
              <a:t>Pripravila </a:t>
            </a:r>
            <a:r>
              <a:rPr lang="sl-SI" sz="1600" dirty="0" err="1"/>
              <a:t>eliza</a:t>
            </a:r>
            <a:r>
              <a:rPr lang="sl-SI" sz="1600" dirty="0"/>
              <a:t> </a:t>
            </a:r>
            <a:r>
              <a:rPr lang="sl-SI" sz="1600" dirty="0" err="1"/>
              <a:t>štromajer</a:t>
            </a:r>
            <a:endParaRPr lang="sl-SI" sz="16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38DEAB6-8FE8-4FF1-9532-A5AD3C498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29112" r="303" b="2927"/>
          <a:stretch/>
        </p:blipFill>
        <p:spPr>
          <a:xfrm>
            <a:off x="582019" y="1207363"/>
            <a:ext cx="4215414" cy="466077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Videoposnetek 3">
            <a:hlinkClick r:id="" action="ppaction://media"/>
            <a:extLst>
              <a:ext uri="{FF2B5EF4-FFF2-40B4-BE49-F238E27FC236}">
                <a16:creationId xmlns:a16="http://schemas.microsoft.com/office/drawing/2014/main" id="{54D88355-8875-4C25-8235-EDF08E256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2913" y="6596184"/>
            <a:ext cx="349087" cy="2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1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6"/>
    </mc:Choice>
    <mc:Fallback>
      <p:transition spd="slow" advTm="1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5CD3CC-6877-4004-AA70-73D6051CABF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sl-SI" dirty="0"/>
              <a:t>Za ogrevanje si oglej video. razgibaj se za ples.</a:t>
            </a:r>
          </a:p>
        </p:txBody>
      </p:sp>
      <p:sp>
        <p:nvSpPr>
          <p:cNvPr id="4" name="Diagram poteka: nadomestni process 3">
            <a:hlinkClick r:id="rId4"/>
            <a:extLst>
              <a:ext uri="{FF2B5EF4-FFF2-40B4-BE49-F238E27FC236}">
                <a16:creationId xmlns:a16="http://schemas.microsoft.com/office/drawing/2014/main" id="{07593188-B97E-4ADC-BEE7-C35A43366771}"/>
              </a:ext>
            </a:extLst>
          </p:cNvPr>
          <p:cNvSpPr/>
          <p:nvPr/>
        </p:nvSpPr>
        <p:spPr>
          <a:xfrm>
            <a:off x="6871317" y="3187083"/>
            <a:ext cx="2947386" cy="141155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Klikni na posnetek.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DC81875-95F5-4D06-976F-F97B11E6193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56" y="2350271"/>
            <a:ext cx="3790950" cy="3790950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43462349-20B2-49F0-858F-D22427CC38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0810" y="6557108"/>
            <a:ext cx="401189" cy="3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8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6"/>
    </mc:Choice>
    <mc:Fallback>
      <p:transition spd="slow" advTm="1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7D69C3-C70C-4849-9A72-BCC2D1B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464" y="804519"/>
            <a:ext cx="5894774" cy="439779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l"/>
            <a:r>
              <a:rPr lang="sl-SI" dirty="0"/>
              <a:t>V tem prazničnem času si radi privoščimo kaj sladkega, včasih preveč. Vsi obožujemo čokolado, zato se boš danes naučil/a zaplesati ravno ples z naslovom </a:t>
            </a:r>
            <a:r>
              <a:rPr lang="sl-SI" dirty="0">
                <a:latin typeface="Broadway" panose="04040905080B02020502" pitchFamily="82" charset="0"/>
              </a:rPr>
              <a:t>čokolada</a:t>
            </a:r>
            <a:r>
              <a:rPr lang="sl-SI" dirty="0"/>
              <a:t>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1B8628F-4B9E-461B-A2CE-3CD4734194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1" y="1267980"/>
            <a:ext cx="4322039" cy="4322039"/>
          </a:xfrm>
          <a:prstGeom prst="rect">
            <a:avLst/>
          </a:prstGeom>
        </p:spPr>
      </p:pic>
      <p:sp>
        <p:nvSpPr>
          <p:cNvPr id="7" name="Diagram poteka: nadomestni process 6">
            <a:hlinkClick r:id="rId6"/>
            <a:extLst>
              <a:ext uri="{FF2B5EF4-FFF2-40B4-BE49-F238E27FC236}">
                <a16:creationId xmlns:a16="http://schemas.microsoft.com/office/drawing/2014/main" id="{748FAACB-EAD5-4F41-85B6-F4AD9B9CDEE6}"/>
              </a:ext>
            </a:extLst>
          </p:cNvPr>
          <p:cNvSpPr/>
          <p:nvPr/>
        </p:nvSpPr>
        <p:spPr>
          <a:xfrm>
            <a:off x="7278627" y="5676019"/>
            <a:ext cx="3320248" cy="101205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Klikni na gumb za predvajanje koreografije.</a:t>
            </a:r>
          </a:p>
        </p:txBody>
      </p:sp>
      <p:pic>
        <p:nvPicPr>
          <p:cNvPr id="5" name="Videoposnetek 4">
            <a:hlinkClick r:id="" action="ppaction://media"/>
            <a:extLst>
              <a:ext uri="{FF2B5EF4-FFF2-40B4-BE49-F238E27FC236}">
                <a16:creationId xmlns:a16="http://schemas.microsoft.com/office/drawing/2014/main" id="{B31F1659-3ACD-4289-BF15-A0D83FBE2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9550" y="6533662"/>
            <a:ext cx="432449" cy="3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8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73"/>
    </mc:Choice>
    <mc:Fallback>
      <p:transition spd="slow" advTm="3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B6F61D-83D6-468F-9F16-CADDF820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885" y="804519"/>
            <a:ext cx="8629909" cy="196531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sl-SI" dirty="0"/>
              <a:t>Upam, da si v plesu užival/a!</a:t>
            </a:r>
            <a:br>
              <a:rPr lang="sl-SI" dirty="0"/>
            </a:br>
            <a:r>
              <a:rPr lang="sl-SI" dirty="0"/>
              <a:t>želim ti lep teden.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388904-9ACF-4936-83C9-958BB5CE2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63" y="2918441"/>
            <a:ext cx="3790950" cy="3790950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E6FEB009-3C49-4DFC-8F92-688DA25D5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8286" y="6510214"/>
            <a:ext cx="463713" cy="3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9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6"/>
    </mc:Choice>
    <mc:Fallback>
      <p:transition spd="slow" advTm="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erija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60</TotalTime>
  <Words>84</Words>
  <Application>Microsoft Office PowerPoint</Application>
  <PresentationFormat>Širokozaslonsko</PresentationFormat>
  <Paragraphs>7</Paragraphs>
  <Slides>4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8" baseType="lpstr">
      <vt:lpstr>Arial</vt:lpstr>
      <vt:lpstr>Broadway</vt:lpstr>
      <vt:lpstr>Rockwell</vt:lpstr>
      <vt:lpstr>Galerija</vt:lpstr>
      <vt:lpstr>Ples v 3.a in 3.b – čokolada</vt:lpstr>
      <vt:lpstr>Za ogrevanje si oglej video. razgibaj se za ples.</vt:lpstr>
      <vt:lpstr>V tem prazničnem času si radi privoščimo kaj sladkega, včasih preveč. Vsi obožujemo čokolado, zato se boš danes naučil/a zaplesati ravno ples z naslovom čokolada.</vt:lpstr>
      <vt:lpstr>Upam, da si v plesu užival/a! želim ti lep teden.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Eliza</dc:creator>
  <cp:lastModifiedBy>Eliza</cp:lastModifiedBy>
  <cp:revision>8</cp:revision>
  <dcterms:created xsi:type="dcterms:W3CDTF">2020-12-03T20:34:51Z</dcterms:created>
  <dcterms:modified xsi:type="dcterms:W3CDTF">2020-12-06T13:27:40Z</dcterms:modified>
</cp:coreProperties>
</file>