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6" r:id="rId4"/>
    <p:sldId id="268" r:id="rId5"/>
    <p:sldId id="275" r:id="rId6"/>
    <p:sldId id="267" r:id="rId7"/>
    <p:sldId id="269" r:id="rId8"/>
    <p:sldId id="274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B7CE-8C98-443A-A886-F1078D10BAF8}" type="datetimeFigureOut">
              <a:rPr lang="sl-SI" smtClean="0"/>
              <a:pPr/>
              <a:t>17. 12. 2023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troski.rtvslo.si/infodrom/prispevek/29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7601" y="1666863"/>
            <a:ext cx="7772400" cy="1584175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sl-SI" sz="4800" b="1" dirty="0">
                <a:solidFill>
                  <a:srgbClr val="C00000"/>
                </a:solidFill>
              </a:rPr>
              <a:t>ŽIVALI SE PRIPRAVLJAJO NA ZIMO</a:t>
            </a:r>
            <a:br>
              <a:rPr lang="sl-SI" sz="2800" b="1" dirty="0">
                <a:solidFill>
                  <a:srgbClr val="C00000"/>
                </a:solidFill>
              </a:rPr>
            </a:br>
            <a:r>
              <a:rPr lang="sl-SI" altLang="sl-SI" sz="2400" dirty="0">
                <a:solidFill>
                  <a:schemeClr val="tx2"/>
                </a:solidFill>
              </a:rPr>
              <a:t>ZA VEČINO ŽIVALI JE ZIMA VELIKA PREIZKUŠNJA. NA RAZLIČNE NAČINE SE PRIPRAVIJO NANJO. </a:t>
            </a:r>
            <a:br>
              <a:rPr lang="sl-SI" altLang="sl-SI" sz="2800" dirty="0">
                <a:solidFill>
                  <a:schemeClr val="tx2"/>
                </a:solidFill>
              </a:rPr>
            </a:br>
            <a:r>
              <a:rPr lang="sl-SI" altLang="sl-SI" sz="2400" dirty="0"/>
              <a:t>PREPOZNAŠ ŽIVALI NA FOTOGRAFIJAH?</a:t>
            </a:r>
            <a:br>
              <a:rPr lang="sl-SI" altLang="sl-SI" sz="2400" dirty="0"/>
            </a:br>
            <a:endParaRPr lang="sl-SI" sz="28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A8FBA8-7319-4BEA-8AFF-F81E7B878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13240"/>
          <a:stretch/>
        </p:blipFill>
        <p:spPr bwMode="auto">
          <a:xfrm>
            <a:off x="405061" y="4734624"/>
            <a:ext cx="2473898" cy="19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2006CA-E676-4730-BEBF-549B2AE3E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25" y="2819696"/>
            <a:ext cx="3052094" cy="198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966C299-A79D-4571-931C-3794180164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22" y="2861169"/>
            <a:ext cx="1834252" cy="21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Autumn – Nonikhairani">
            <a:extLst>
              <a:ext uri="{FF2B5EF4-FFF2-40B4-BE49-F238E27FC236}">
                <a16:creationId xmlns:a16="http://schemas.microsoft.com/office/drawing/2014/main" id="{7B6504A7-DF9F-43B8-A8B5-F0CBA6269E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9" y="2965903"/>
            <a:ext cx="2473898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42C2CD8-5915-4E6E-B01D-5044D79B895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7334"/>
          <a:stretch/>
        </p:blipFill>
        <p:spPr bwMode="auto">
          <a:xfrm>
            <a:off x="6354731" y="5018373"/>
            <a:ext cx="2473898" cy="170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 descr="Кращі осінні фото | ВолиньPost">
            <a:extLst>
              <a:ext uri="{FF2B5EF4-FFF2-40B4-BE49-F238E27FC236}">
                <a16:creationId xmlns:a16="http://schemas.microsoft.com/office/drawing/2014/main" id="{922F5202-A03A-4490-A027-A0BC322673B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2" y="5138663"/>
            <a:ext cx="2273043" cy="15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8A86B-81F6-4126-91F1-8E916B12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0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accent2">
                    <a:lumMod val="75000"/>
                  </a:schemeClr>
                </a:solidFill>
              </a:rPr>
              <a:t>NEKATERE ŽIVALI ZIMO PRESPIJO</a:t>
            </a:r>
            <a:br>
              <a:rPr lang="sl-SI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altLang="sl-SI" sz="2700" dirty="0">
                <a:solidFill>
                  <a:schemeClr val="tx2"/>
                </a:solidFill>
              </a:rPr>
              <a:t>ŽIVIJO OD MAŠČOBE, KI SE JIM NABERE POD KOŽO. MAŠČOBO SI PRIDOBIJO JESENI, KO VELIKO JEDO.</a:t>
            </a:r>
            <a:br>
              <a:rPr lang="sl-SI" altLang="sl-SI" sz="2700" dirty="0">
                <a:solidFill>
                  <a:schemeClr val="tx2"/>
                </a:solidFill>
              </a:rPr>
            </a:br>
            <a:endParaRPr lang="sl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E97849-2C49-434F-B9AC-FD48F3FB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JEŽ                                    POLH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 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sz="3200" dirty="0"/>
          </a:p>
          <a:p>
            <a:pPr eaLnBrk="1" hangingPunct="1">
              <a:buFontTx/>
              <a:buNone/>
              <a:defRPr/>
            </a:pPr>
            <a:r>
              <a:rPr lang="sl-SI" sz="32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NETOPIR</a:t>
            </a:r>
            <a:endParaRPr lang="sl-SI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53512E6-AA7A-44A9-95B1-D1A33AA0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3" y="1645765"/>
            <a:ext cx="2371850" cy="2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4F7AA2A-0D0D-488E-AEB4-B47E8689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12" y="1664458"/>
            <a:ext cx="3174280" cy="24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1025C8C-03F4-4DB0-9F53-39C9D573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70614"/>
            <a:ext cx="33416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F683BBB-67E4-4C91-9C06-EA1B1D35A919}"/>
              </a:ext>
            </a:extLst>
          </p:cNvPr>
          <p:cNvSpPr txBox="1"/>
          <p:nvPr/>
        </p:nvSpPr>
        <p:spPr>
          <a:xfrm>
            <a:off x="6155478" y="4739799"/>
            <a:ext cx="2304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KAJ MISLIŠ, S ČIM SE JESENI HRANI POLH?</a:t>
            </a:r>
          </a:p>
        </p:txBody>
      </p:sp>
    </p:spTree>
    <p:extLst>
      <p:ext uri="{BB962C8B-B14F-4D97-AF65-F5344CB8AC3E}">
        <p14:creationId xmlns:p14="http://schemas.microsoft.com/office/powerpoint/2010/main" val="332652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FF738-F949-42D6-A819-5D0E8A9E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95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accent2">
                    <a:lumMod val="75000"/>
                  </a:schemeClr>
                </a:solidFill>
              </a:rPr>
              <a:t>NEKATERE  ŽIVALI ZIMO  PREDREMLJEJO</a:t>
            </a:r>
            <a:br>
              <a:rPr lang="sl-SI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altLang="sl-SI" sz="2700" cap="all" dirty="0">
                <a:solidFill>
                  <a:schemeClr val="tx2"/>
                </a:solidFill>
              </a:rPr>
              <a:t>navadno SE prebudijo enkrat v dveh tednih in ostanejo budne dan ali dva</a:t>
            </a:r>
            <a:br>
              <a:rPr lang="sl-SI" altLang="sl-SI" sz="3100" cap="all" dirty="0">
                <a:solidFill>
                  <a:schemeClr val="tx2"/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89AD16-1F97-4CBF-84B5-D45BBCC5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16733"/>
            <a:ext cx="8229600" cy="500141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         MEDVED                          JAZBEC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r>
              <a:rPr lang="sl-SI" dirty="0"/>
              <a:t>                         VEVERICA</a:t>
            </a:r>
          </a:p>
          <a:p>
            <a:endParaRPr lang="sl-SI" dirty="0"/>
          </a:p>
        </p:txBody>
      </p:sp>
      <p:pic>
        <p:nvPicPr>
          <p:cNvPr id="5" name="Slika 7" descr="Rezultat iskanja slik za medved  pozimi">
            <a:extLst>
              <a:ext uri="{FF2B5EF4-FFF2-40B4-BE49-F238E27FC236}">
                <a16:creationId xmlns:a16="http://schemas.microsoft.com/office/drawing/2014/main" id="{483FC29D-FB88-4380-BE2B-4C5D496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4230"/>
          <a:stretch>
            <a:fillRect/>
          </a:stretch>
        </p:blipFill>
        <p:spPr bwMode="auto">
          <a:xfrm>
            <a:off x="611560" y="1916832"/>
            <a:ext cx="3096344" cy="275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B16BD-B0B6-49F7-8735-E2B45EAD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84" y="1840284"/>
            <a:ext cx="35258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Povezana slika">
            <a:extLst>
              <a:ext uri="{FF2B5EF4-FFF2-40B4-BE49-F238E27FC236}">
                <a16:creationId xmlns:a16="http://schemas.microsoft.com/office/drawing/2014/main" id="{4CDC9251-A09C-4D84-83FA-0030D6B6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21207"/>
          <a:stretch>
            <a:fillRect/>
          </a:stretch>
        </p:blipFill>
        <p:spPr bwMode="auto">
          <a:xfrm>
            <a:off x="4760462" y="4324126"/>
            <a:ext cx="2715424" cy="243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DE6001C-8F1D-41C1-BD7D-70DD48FF440B}"/>
              </a:ext>
            </a:extLst>
          </p:cNvPr>
          <p:cNvSpPr txBox="1"/>
          <p:nvPr/>
        </p:nvSpPr>
        <p:spPr>
          <a:xfrm>
            <a:off x="649099" y="4964468"/>
            <a:ext cx="2036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KAKO PRAVIMO BIVALIŠČU MEDVEDA?</a:t>
            </a:r>
          </a:p>
        </p:txBody>
      </p:sp>
    </p:spTree>
    <p:extLst>
      <p:ext uri="{BB962C8B-B14F-4D97-AF65-F5344CB8AC3E}">
        <p14:creationId xmlns:p14="http://schemas.microsoft.com/office/powerpoint/2010/main" val="207779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9CEFE-7D8D-4F1E-B6C3-194BB318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835"/>
            <a:ext cx="8959835" cy="790915"/>
          </a:xfrm>
        </p:spPr>
        <p:txBody>
          <a:bodyPr>
            <a:normAutofit fontScale="90000"/>
          </a:bodyPr>
          <a:lstStyle/>
          <a:p>
            <a:br>
              <a:rPr lang="sl-SI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4000" dirty="0">
                <a:solidFill>
                  <a:schemeClr val="accent2">
                    <a:lumMod val="75000"/>
                  </a:schemeClr>
                </a:solidFill>
              </a:rPr>
              <a:t>NEKATERE  ŽIVALI  OTRPNEJO</a:t>
            </a:r>
            <a:r>
              <a:rPr lang="sl-SI" sz="4000" dirty="0">
                <a:solidFill>
                  <a:schemeClr val="bg1"/>
                </a:solidFill>
              </a:rPr>
              <a:t> </a:t>
            </a:r>
            <a:br>
              <a:rPr lang="sl-SI" sz="4900" dirty="0">
                <a:solidFill>
                  <a:schemeClr val="bg1"/>
                </a:solidFill>
              </a:rPr>
            </a:br>
            <a:r>
              <a:rPr lang="sl-SI" sz="2700" dirty="0">
                <a:solidFill>
                  <a:schemeClr val="tx2"/>
                </a:solidFill>
              </a:rPr>
              <a:t>JESENI, KO SE JIM TEMPERATURA TELESA DOVOLJ ZNIŽA, NAJPOGOSTEJE KAR OTRPNEJO IN ČAKAJO NA POMLADNO OTOPLITEV. ZARIJEJO SE V BLATO, SKRIJEJO V GOZDNA TLA, SKALNE ŠPRANJE…</a:t>
            </a:r>
            <a:endParaRPr lang="sl-SI" sz="3100" dirty="0">
              <a:solidFill>
                <a:schemeClr val="tx2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A91B5A-3F97-4837-9205-BC1C43C1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35" y="2260456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MOČERAD                  KAČA                    ŽABA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sz="1600" dirty="0"/>
          </a:p>
          <a:p>
            <a:pPr eaLnBrk="1" hangingPunct="1">
              <a:buFontTx/>
              <a:buNone/>
              <a:defRPr/>
            </a:pPr>
            <a:r>
              <a:rPr lang="sl-SI" sz="1000" dirty="0"/>
              <a:t>  </a:t>
            </a:r>
            <a:r>
              <a:rPr lang="sl-SI" sz="100" dirty="0"/>
              <a:t>       </a:t>
            </a:r>
            <a:r>
              <a:rPr lang="sl-SI" sz="1000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      KLOP                           ČEBELA</a:t>
            </a:r>
          </a:p>
          <a:p>
            <a:endParaRPr lang="sl-SI" dirty="0"/>
          </a:p>
        </p:txBody>
      </p:sp>
      <p:pic>
        <p:nvPicPr>
          <p:cNvPr id="5" name="Slika 9" descr="Rezultat iskanja slik za MOČERAD">
            <a:extLst>
              <a:ext uri="{FF2B5EF4-FFF2-40B4-BE49-F238E27FC236}">
                <a16:creationId xmlns:a16="http://schemas.microsoft.com/office/drawing/2014/main" id="{DDEEC6F7-DCE9-4F3A-BE0E-E23CBD5A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5" y="2789998"/>
            <a:ext cx="25923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0" descr="Rezultat iskanja slik za KAČA">
            <a:extLst>
              <a:ext uri="{FF2B5EF4-FFF2-40B4-BE49-F238E27FC236}">
                <a16:creationId xmlns:a16="http://schemas.microsoft.com/office/drawing/2014/main" id="{5E6B6989-49E9-4E5A-85C1-E3DA4E9B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18" y="2789998"/>
            <a:ext cx="2368415" cy="18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1">
            <a:extLst>
              <a:ext uri="{FF2B5EF4-FFF2-40B4-BE49-F238E27FC236}">
                <a16:creationId xmlns:a16="http://schemas.microsoft.com/office/drawing/2014/main" id="{44A0636F-51FE-4E20-BE88-8C4A3DB1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02" y="2789998"/>
            <a:ext cx="2311098" cy="17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FDF5B56-8C70-4DD6-B2F0-D61D0639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37112"/>
            <a:ext cx="16764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824102E-8332-4D6D-8087-CB6A919E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9"/>
          <a:stretch>
            <a:fillRect/>
          </a:stretch>
        </p:blipFill>
        <p:spPr bwMode="auto">
          <a:xfrm>
            <a:off x="6409157" y="4618038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00">
            <a:extLst>
              <a:ext uri="{FF2B5EF4-FFF2-40B4-BE49-F238E27FC236}">
                <a16:creationId xmlns:a16="http://schemas.microsoft.com/office/drawing/2014/main" id="{F1B59462-9717-4B45-A635-08581A8967F8}"/>
              </a:ext>
            </a:extLst>
          </p:cNvPr>
          <p:cNvPicPr/>
          <p:nvPr/>
        </p:nvPicPr>
        <p:blipFill rotWithShape="1">
          <a:blip r:embed="rId2"/>
          <a:srcRect l="2062" t="53261" b="1124"/>
          <a:stretch/>
        </p:blipFill>
        <p:spPr>
          <a:xfrm>
            <a:off x="899592" y="132640"/>
            <a:ext cx="7200800" cy="4968551"/>
          </a:xfrm>
          <a:prstGeom prst="rect">
            <a:avLst/>
          </a:prstGeom>
        </p:spPr>
      </p:pic>
      <p:pic>
        <p:nvPicPr>
          <p:cNvPr id="6" name="Picture 5600">
            <a:extLst>
              <a:ext uri="{FF2B5EF4-FFF2-40B4-BE49-F238E27FC236}">
                <a16:creationId xmlns:a16="http://schemas.microsoft.com/office/drawing/2014/main" id="{714A0051-446A-4F3D-8EB2-0C3F6899099A}"/>
              </a:ext>
            </a:extLst>
          </p:cNvPr>
          <p:cNvPicPr/>
          <p:nvPr/>
        </p:nvPicPr>
        <p:blipFill rotWithShape="1">
          <a:blip r:embed="rId2"/>
          <a:srcRect l="52653" r="5660" b="81386"/>
          <a:stretch/>
        </p:blipFill>
        <p:spPr>
          <a:xfrm>
            <a:off x="5580112" y="3717032"/>
            <a:ext cx="2304256" cy="158417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5C6C8473-92AB-4798-8E51-6DEB4C26E0F3}"/>
              </a:ext>
            </a:extLst>
          </p:cNvPr>
          <p:cNvSpPr/>
          <p:nvPr/>
        </p:nvSpPr>
        <p:spPr>
          <a:xfrm>
            <a:off x="827584" y="532653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sl-SI" sz="2800" dirty="0">
                <a:solidFill>
                  <a:schemeClr val="tx2"/>
                </a:solidFill>
              </a:rPr>
              <a:t>POLH IN JEŽ ZIMO </a:t>
            </a:r>
            <a:r>
              <a:rPr lang="sl-SI" altLang="sl-SI" sz="2800" b="1" dirty="0">
                <a:solidFill>
                  <a:srgbClr val="C00000"/>
                </a:solidFill>
              </a:rPr>
              <a:t>PRESPITA</a:t>
            </a:r>
            <a:r>
              <a:rPr lang="sl-SI" altLang="sl-SI" sz="2800" dirty="0">
                <a:solidFill>
                  <a:schemeClr val="tx2"/>
                </a:solidFill>
              </a:rPr>
              <a:t>, VEVERICA JO </a:t>
            </a:r>
            <a:r>
              <a:rPr lang="sl-SI" altLang="sl-SI" sz="2800" b="1" dirty="0">
                <a:solidFill>
                  <a:srgbClr val="C00000"/>
                </a:solidFill>
              </a:rPr>
              <a:t>PREDREMLJE</a:t>
            </a:r>
            <a:r>
              <a:rPr lang="sl-SI" altLang="sl-SI" sz="2800" dirty="0">
                <a:solidFill>
                  <a:schemeClr val="tx2"/>
                </a:solidFill>
              </a:rPr>
              <a:t>, MOČERAD PA </a:t>
            </a:r>
            <a:r>
              <a:rPr lang="sl-SI" altLang="sl-SI" sz="2800" b="1" dirty="0">
                <a:solidFill>
                  <a:srgbClr val="C00000"/>
                </a:solidFill>
              </a:rPr>
              <a:t>OTRPNE</a:t>
            </a:r>
            <a:r>
              <a:rPr lang="sl-SI" altLang="sl-SI" sz="2800" dirty="0">
                <a:solidFill>
                  <a:schemeClr val="tx2"/>
                </a:solidFill>
              </a:rPr>
              <a:t>.</a:t>
            </a:r>
            <a:br>
              <a:rPr lang="sl-SI" altLang="sl-SI" sz="2800" dirty="0">
                <a:solidFill>
                  <a:schemeClr val="tx2"/>
                </a:solidFill>
              </a:rPr>
            </a:b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7658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529CB-3902-49E0-86D1-95FC7814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64" y="80891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NEKATERE  ŽIVALI ZIME NE PRESPIJO, NITI JE NE PREDREMLJEJO - OSTANEJO DEJAVNE</a:t>
            </a:r>
            <a:br>
              <a:rPr lang="sl-SI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altLang="sl-SI" sz="3100" dirty="0">
                <a:solidFill>
                  <a:schemeClr val="tx2"/>
                </a:solidFill>
              </a:rPr>
              <a:t>HODIJO NAOKROG IN SI IŠČEJO HRANO, DOBIJO GOSTEJŠI KOŽUH</a:t>
            </a:r>
            <a:br>
              <a:rPr lang="sl-SI" altLang="sl-SI" dirty="0">
                <a:solidFill>
                  <a:schemeClr val="tx2"/>
                </a:solidFill>
              </a:rPr>
            </a:br>
            <a:br>
              <a:rPr lang="sl-SI" altLang="sl-SI" sz="800" dirty="0">
                <a:solidFill>
                  <a:schemeClr val="tx2"/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6A7FB4-E266-40A3-89C6-79F3A845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32" y="1698850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  VOLK             LISICA             ZAJEC              RIS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r>
              <a:rPr lang="sl-SI" sz="900" dirty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KUNA                SRNA                    JELEN</a:t>
            </a:r>
          </a:p>
          <a:p>
            <a:endParaRPr lang="sl-S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5C899F-3226-4DC4-8D45-F2A27C01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4" y="2233463"/>
            <a:ext cx="159414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1E7A7-9997-4FD9-9857-61A6B7B6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96" y="2136560"/>
            <a:ext cx="197805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3">
            <a:extLst>
              <a:ext uri="{FF2B5EF4-FFF2-40B4-BE49-F238E27FC236}">
                <a16:creationId xmlns:a16="http://schemas.microsoft.com/office/drawing/2014/main" id="{12C2A0AB-477C-42FD-8450-EBC83A67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3" t="15462" r="19713" b="14963"/>
          <a:stretch>
            <a:fillRect/>
          </a:stretch>
        </p:blipFill>
        <p:spPr bwMode="auto">
          <a:xfrm>
            <a:off x="4853268" y="2283292"/>
            <a:ext cx="1496524" cy="18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9BD510D-7195-47B8-AA51-9264E24CA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/>
          <a:stretch/>
        </p:blipFill>
        <p:spPr bwMode="auto">
          <a:xfrm>
            <a:off x="6591209" y="2273933"/>
            <a:ext cx="2435836" cy="18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3B0A312D-D7A4-47E8-ACB6-4387AAEE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0" y="4668069"/>
            <a:ext cx="185878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 descr="Povezana slika">
            <a:extLst>
              <a:ext uri="{FF2B5EF4-FFF2-40B4-BE49-F238E27FC236}">
                <a16:creationId xmlns:a16="http://schemas.microsoft.com/office/drawing/2014/main" id="{DEB58EF2-AEBC-4EFA-8FC7-B0109156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2718" r="28139" b="12219"/>
          <a:stretch>
            <a:fillRect/>
          </a:stretch>
        </p:blipFill>
        <p:spPr bwMode="auto">
          <a:xfrm>
            <a:off x="2727953" y="4730395"/>
            <a:ext cx="1981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AC3FB79E-262A-45BD-868E-AE70B07A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5556" b="10889"/>
          <a:stretch>
            <a:fillRect/>
          </a:stretch>
        </p:blipFill>
        <p:spPr bwMode="auto">
          <a:xfrm>
            <a:off x="5425448" y="4688511"/>
            <a:ext cx="2331521" cy="20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1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2F915-C9BC-4D8E-AFDE-F84DBD49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86" y="908720"/>
            <a:ext cx="8229600" cy="979512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NEKATERE PTICE  SE ODSELIJO V  </a:t>
            </a:r>
            <a:br>
              <a:rPr lang="sl-SI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TOPLE KRAJE</a:t>
            </a:r>
            <a:br>
              <a:rPr lang="sl-SI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altLang="sl-SI" sz="3100" dirty="0">
                <a:solidFill>
                  <a:schemeClr val="tx2"/>
                </a:solidFill>
              </a:rPr>
              <a:t>ZARADI  NIZKIH TEMPERATUR IN POMANJKANJA HRANE</a:t>
            </a:r>
            <a:br>
              <a:rPr lang="sl-SI" sz="3100" dirty="0">
                <a:solidFill>
                  <a:schemeClr val="accent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30CE25-9B2E-4F6E-939B-71C8E31D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058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1100" dirty="0"/>
              <a:t>  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dirty="0"/>
              <a:t>   KUKAVICA             ŠTORKLJA             LASTOVKA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ALI VEŠ, KAKO PRAVIMO PTICAM, KI SE JESENI SELIJO?</a:t>
            </a:r>
            <a:endParaRPr lang="en-US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5" name="Slika 11" descr="Rezultat iskanja slik za KUKAVICA">
            <a:extLst>
              <a:ext uri="{FF2B5EF4-FFF2-40B4-BE49-F238E27FC236}">
                <a16:creationId xmlns:a16="http://schemas.microsoft.com/office/drawing/2014/main" id="{968C4DC5-714B-4017-8D22-D29D57CD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11926" r="5811" b="14986"/>
          <a:stretch>
            <a:fillRect/>
          </a:stretch>
        </p:blipFill>
        <p:spPr bwMode="auto">
          <a:xfrm>
            <a:off x="457199" y="2708920"/>
            <a:ext cx="2614707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8" descr="Povezana slika">
            <a:extLst>
              <a:ext uri="{FF2B5EF4-FFF2-40B4-BE49-F238E27FC236}">
                <a16:creationId xmlns:a16="http://schemas.microsoft.com/office/drawing/2014/main" id="{EAE73BFB-681A-4E10-9A2B-3BD1ACAB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5519" r="18141"/>
          <a:stretch>
            <a:fillRect/>
          </a:stretch>
        </p:blipFill>
        <p:spPr bwMode="auto">
          <a:xfrm>
            <a:off x="3381029" y="2675852"/>
            <a:ext cx="2381941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0" descr="Povezana slika">
            <a:extLst>
              <a:ext uri="{FF2B5EF4-FFF2-40B4-BE49-F238E27FC236}">
                <a16:creationId xmlns:a16="http://schemas.microsoft.com/office/drawing/2014/main" id="{4D24295C-720C-4D29-97E2-4DD0DA48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t="9126" r="13210" b="12039"/>
          <a:stretch>
            <a:fillRect/>
          </a:stretch>
        </p:blipFill>
        <p:spPr bwMode="auto">
          <a:xfrm>
            <a:off x="5909090" y="2708919"/>
            <a:ext cx="2777710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8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602581-05CF-475E-BA7B-989D84E2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/>
              <a:t>NA SPODNJI POVEZAVI BOŠ IZVEDEL KAKO PREZIMIJO RAZLIČNE VRSTE ŽIVALI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E3DA4A-E1F1-46DE-AC8B-2624DF51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hlinkClick r:id="rId2"/>
              </a:rPr>
              <a:t>https://otroski.rtvslo.si/infodrom/prispevek/2938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87532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253</Words>
  <Application>Microsoft Office PowerPoint</Application>
  <PresentationFormat>Diaprojekcija na zaslonu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ŽIVALI SE PRIPRAVLJAJO NA ZIMO ZA VEČINO ŽIVALI JE ZIMA VELIKA PREIZKUŠNJA. NA RAZLIČNE NAČINE SE PRIPRAVIJO NANJO.  PREPOZNAŠ ŽIVALI NA FOTOGRAFIJAH? </vt:lpstr>
      <vt:lpstr>NEKATERE ŽIVALI ZIMO PRESPIJO ŽIVIJO OD MAŠČOBE, KI SE JIM NABERE POD KOŽO. MAŠČOBO SI PRIDOBIJO JESENI, KO VELIKO JEDO. </vt:lpstr>
      <vt:lpstr>NEKATERE  ŽIVALI ZIMO  PREDREMLJEJO navadno SE prebudijo enkrat v dveh tednih in ostanejo budne dan ali dva </vt:lpstr>
      <vt:lpstr> NEKATERE  ŽIVALI  OTRPNEJO  JESENI, KO SE JIM TEMPERATURA TELESA DOVOLJ ZNIŽA, NAJPOGOSTEJE KAR OTRPNEJO IN ČAKAJO NA POMLADNO OTOPLITEV. ZARIJEJO SE V BLATO, SKRIJEJO V GOZDNA TLA, SKALNE ŠPRANJE…</vt:lpstr>
      <vt:lpstr>PowerPointova predstavitev</vt:lpstr>
      <vt:lpstr>NEKATERE  ŽIVALI ZIME NE PRESPIJO, NITI JE NE PREDREMLJEJO - OSTANEJO DEJAVNE HODIJO NAOKROG IN SI IŠČEJO HRANO, DOBIJO GOSTEJŠI KOŽUH  </vt:lpstr>
      <vt:lpstr>NEKATERE PTICE  SE ODSELIJO V   TOPLE KRAJE ZARADI  NIZKIH TEMPERATUR IN POMANJKANJA HRANE </vt:lpstr>
      <vt:lpstr>NA SPODNJI POVEZAVI BOŠ IZVEDEL KAKO PREZIMIJO RAZLIČNE VRSTE ŽIVALI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SE PRIPRAVLJAJO NA ZIMO</dc:title>
  <dc:creator>Mojca</dc:creator>
  <cp:lastModifiedBy>Gregor</cp:lastModifiedBy>
  <cp:revision>57</cp:revision>
  <dcterms:created xsi:type="dcterms:W3CDTF">2015-10-21T17:01:37Z</dcterms:created>
  <dcterms:modified xsi:type="dcterms:W3CDTF">2023-12-17T19:10:09Z</dcterms:modified>
</cp:coreProperties>
</file>