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sldIdLst>
    <p:sldId id="27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52E17-39E0-466B-8230-A3FB2DDE7871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F4669-833A-4A9F-8A1C-F23DF0B95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595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52E17-39E0-466B-8230-A3FB2DDE7871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F4669-833A-4A9F-8A1C-F23DF0B95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138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52E17-39E0-466B-8230-A3FB2DDE7871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F4669-833A-4A9F-8A1C-F23DF0B95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044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52E17-39E0-466B-8230-A3FB2DDE7871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F4669-833A-4A9F-8A1C-F23DF0B95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998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52E17-39E0-466B-8230-A3FB2DDE7871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F4669-833A-4A9F-8A1C-F23DF0B95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118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52E17-39E0-466B-8230-A3FB2DDE7871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F4669-833A-4A9F-8A1C-F23DF0B95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673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52E17-39E0-466B-8230-A3FB2DDE7871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F4669-833A-4A9F-8A1C-F23DF0B95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136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52E17-39E0-466B-8230-A3FB2DDE7871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F4669-833A-4A9F-8A1C-F23DF0B95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979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52E17-39E0-466B-8230-A3FB2DDE7871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F4669-833A-4A9F-8A1C-F23DF0B95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180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52E17-39E0-466B-8230-A3FB2DDE7871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F4669-833A-4A9F-8A1C-F23DF0B95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487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52E17-39E0-466B-8230-A3FB2DDE7871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F4669-833A-4A9F-8A1C-F23DF0B95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798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52E17-39E0-466B-8230-A3FB2DDE7871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F4669-833A-4A9F-8A1C-F23DF0B95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312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1.pn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12" Type="http://schemas.openxmlformats.org/officeDocument/2006/relationships/image" Target="../media/image28.jpeg"/><Relationship Id="rId17" Type="http://schemas.openxmlformats.org/officeDocument/2006/relationships/image" Target="../media/image32.jpeg"/><Relationship Id="rId2" Type="http://schemas.openxmlformats.org/officeDocument/2006/relationships/image" Target="../media/image18.jpeg"/><Relationship Id="rId16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5" Type="http://schemas.openxmlformats.org/officeDocument/2006/relationships/image" Target="../media/image30.jpeg"/><Relationship Id="rId10" Type="http://schemas.openxmlformats.org/officeDocument/2006/relationships/image" Target="../media/image26.jpeg"/><Relationship Id="rId4" Type="http://schemas.openxmlformats.org/officeDocument/2006/relationships/image" Target="../media/image20.png"/><Relationship Id="rId9" Type="http://schemas.openxmlformats.org/officeDocument/2006/relationships/image" Target="../media/image25.jpeg"/><Relationship Id="rId1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 descr="People With Different Occupations Set On Frame Stock Vector - Illustration  of girl, ambition: 8215017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0"/>
            <a:ext cx="7391400" cy="739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00B0F0"/>
                </a:solidFill>
              </a:rPr>
              <a:t>SKRITE SLIKE</a:t>
            </a:r>
            <a:endParaRPr lang="sl-SI" b="1" dirty="0">
              <a:solidFill>
                <a:srgbClr val="00B0F0"/>
              </a:solidFill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sl-SI" sz="11500" b="1" dirty="0" smtClean="0">
                <a:solidFill>
                  <a:srgbClr val="FFC000"/>
                </a:solidFill>
              </a:rPr>
              <a:t>POKLICI</a:t>
            </a:r>
            <a:endParaRPr lang="sl-SI" sz="115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79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ID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64" y="6945"/>
            <a:ext cx="7454900" cy="687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8000" b="1" dirty="0" err="1" smtClean="0">
                <a:solidFill>
                  <a:sysClr val="windowText" lastClr="000000"/>
                </a:solidFill>
              </a:rPr>
              <a:t>builder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766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869" y="1198636"/>
            <a:ext cx="4101298" cy="4973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610509" y="1714500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70406" y="1724024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8000" b="1" dirty="0" err="1" smtClean="0">
                <a:solidFill>
                  <a:sysClr val="windowText" lastClr="000000"/>
                </a:solidFill>
              </a:rPr>
              <a:t>soldier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861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KM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488" y="334096"/>
            <a:ext cx="3938481" cy="623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80209" y="1717097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8000" b="1" dirty="0" err="1" smtClean="0">
                <a:solidFill>
                  <a:sysClr val="windowText" lastClr="000000"/>
                </a:solidFill>
              </a:rPr>
              <a:t>farmer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900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VETERIN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50" y="190499"/>
            <a:ext cx="8750705" cy="565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24024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8000" b="1" dirty="0" smtClean="0">
                <a:solidFill>
                  <a:sysClr val="windowText" lastClr="000000"/>
                </a:solidFill>
              </a:rPr>
              <a:t>vet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226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RODAJALE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01" y="48346"/>
            <a:ext cx="8783410" cy="620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86570" y="1731961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8000" b="1" dirty="0" err="1" smtClean="0">
                <a:solidFill>
                  <a:sysClr val="windowText" lastClr="000000"/>
                </a:solidFill>
              </a:rPr>
              <a:t>shop</a:t>
            </a:r>
            <a:r>
              <a:rPr lang="sl-SI" sz="8000" b="1" dirty="0" smtClean="0">
                <a:solidFill>
                  <a:sysClr val="windowText" lastClr="000000"/>
                </a:solidFill>
              </a:rPr>
              <a:t> </a:t>
            </a:r>
            <a:r>
              <a:rPr lang="sl-SI" sz="8000" b="1" dirty="0" err="1" smtClean="0">
                <a:solidFill>
                  <a:sysClr val="windowText" lastClr="000000"/>
                </a:solidFill>
              </a:rPr>
              <a:t>assistant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243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RIZ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42" y="352135"/>
            <a:ext cx="8696857" cy="630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88869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8000" b="1" dirty="0" err="1" smtClean="0">
                <a:solidFill>
                  <a:sysClr val="windowText" lastClr="000000"/>
                </a:solidFill>
              </a:rPr>
              <a:t>hairdresser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723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KNJIŽNIČ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7" y="804066"/>
            <a:ext cx="8760355" cy="525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86570" y="1728424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8000" b="1" dirty="0" err="1" smtClean="0">
                <a:solidFill>
                  <a:sysClr val="windowText" lastClr="000000"/>
                </a:solidFill>
              </a:rPr>
              <a:t>librarian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220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ZOBOZDRAVN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4" y="271026"/>
            <a:ext cx="8521695" cy="6391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92904" y="1706125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8000" b="1" dirty="0" smtClean="0">
                <a:solidFill>
                  <a:sysClr val="windowText" lastClr="000000"/>
                </a:solidFill>
              </a:rPr>
              <a:t>dentist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481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Slikovni rezultati za  VET CLIP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42" y="914982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jeZBesedilom 1"/>
          <p:cNvSpPr txBox="1"/>
          <p:nvPr/>
        </p:nvSpPr>
        <p:spPr>
          <a:xfrm>
            <a:off x="2001982" y="76200"/>
            <a:ext cx="495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b="1" dirty="0" smtClean="0">
                <a:solidFill>
                  <a:srgbClr val="FF0000"/>
                </a:solidFill>
              </a:rPr>
              <a:t>ARE YOU A …..?</a:t>
            </a:r>
            <a:endParaRPr lang="sl-SI" sz="4000" b="1" dirty="0">
              <a:solidFill>
                <a:srgbClr val="FF0000"/>
              </a:solidFill>
            </a:endParaRPr>
          </a:p>
        </p:txBody>
      </p:sp>
      <p:pic>
        <p:nvPicPr>
          <p:cNvPr id="9219" name="Picture 3" descr="Slikovni rezultati za HAIRDRESSER 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483" y="1118214"/>
            <a:ext cx="1295400" cy="127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Prikaži izvorno slik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716" y="761646"/>
            <a:ext cx="1219200" cy="189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Slikovni rezultati za LIBRARIAN CLIPAR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440" y="954681"/>
            <a:ext cx="1334981" cy="1604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 descr="Slikovni rezultati za NURSE CLIPAR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2650" y="964517"/>
            <a:ext cx="1586284" cy="1580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 descr="Slikovni rezultati za DOCTOR CLIPAR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64404" flipV="1">
            <a:off x="183649" y="2786369"/>
            <a:ext cx="1203828" cy="1608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450" y="2874679"/>
            <a:ext cx="1950613" cy="1413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9225" name="Picture 9" descr="Slikovni rezultati za FARMER CLIPAR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70" y="5152494"/>
            <a:ext cx="927638" cy="1481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10" descr="Slikovni rezultati za PILOT CLIPART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806" y="5047690"/>
            <a:ext cx="1161345" cy="158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Picture 11" descr="Slikovni rezultati za CHEF CLIPART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902" y="2761607"/>
            <a:ext cx="1036654" cy="159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8" name="Picture 12" descr="Slikovni rezultati za BUILDERCLIPART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598" y="5112066"/>
            <a:ext cx="1923689" cy="174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9" name="Picture 1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0189" y="2874679"/>
            <a:ext cx="1257448" cy="1524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9230" name="Picture 14" descr="Slikovni rezultati za TEACHER CLIPART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579" y="2832251"/>
            <a:ext cx="1020428" cy="1524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1" name="Picture 15" descr="Slikovni rezultati za POSTMAN CLIPART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830" y="2874679"/>
            <a:ext cx="1527536" cy="1553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2" name="Picture 16" descr="Slikovni rezultati za SHOP ASSISTANT CLIPAR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339" y="5208682"/>
            <a:ext cx="2014135" cy="1590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3" name="Picture 17" descr="Slikovni rezultati za DENTIST CLIPART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8373" y="5038454"/>
            <a:ext cx="1965908" cy="1819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944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461818" y="2482165"/>
            <a:ext cx="731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 smtClean="0">
                <a:solidFill>
                  <a:srgbClr val="002060"/>
                </a:solidFill>
              </a:rPr>
              <a:t>MY MUM IS A ……</a:t>
            </a:r>
            <a:endParaRPr lang="sl-SI" sz="2000" b="1" dirty="0">
              <a:solidFill>
                <a:srgbClr val="002060"/>
              </a:solidFill>
            </a:endParaRPr>
          </a:p>
        </p:txBody>
      </p:sp>
      <p:sp>
        <p:nvSpPr>
          <p:cNvPr id="3" name="PoljeZBesedilom 2"/>
          <p:cNvSpPr txBox="1"/>
          <p:nvPr/>
        </p:nvSpPr>
        <p:spPr>
          <a:xfrm>
            <a:off x="2133600" y="1323531"/>
            <a:ext cx="44958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dirty="0" smtClean="0"/>
          </a:p>
          <a:p>
            <a:pPr algn="ctr"/>
            <a:r>
              <a:rPr lang="sl-SI" sz="4400" b="1" dirty="0" smtClean="0">
                <a:solidFill>
                  <a:srgbClr val="FF0000"/>
                </a:solidFill>
              </a:rPr>
              <a:t>JOBS </a:t>
            </a:r>
            <a:endParaRPr lang="sl-SI" sz="4400" b="1" dirty="0">
              <a:solidFill>
                <a:srgbClr val="FF0000"/>
              </a:solidFill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461818" y="5486400"/>
            <a:ext cx="769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rgbClr val="002060"/>
                </a:solidFill>
              </a:rPr>
              <a:t>WHEN I GROW UP, I WANT TO BE …….</a:t>
            </a:r>
            <a:endParaRPr lang="sl-SI" b="1" dirty="0">
              <a:solidFill>
                <a:srgbClr val="002060"/>
              </a:solidFill>
            </a:endParaRPr>
          </a:p>
        </p:txBody>
      </p:sp>
      <p:sp>
        <p:nvSpPr>
          <p:cNvPr id="5" name="PoljeZBesedilom 4"/>
          <p:cNvSpPr txBox="1"/>
          <p:nvPr/>
        </p:nvSpPr>
        <p:spPr>
          <a:xfrm>
            <a:off x="452582" y="403860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 smtClean="0">
                <a:solidFill>
                  <a:srgbClr val="002060"/>
                </a:solidFill>
              </a:rPr>
              <a:t>MY DAD IS A ……….</a:t>
            </a:r>
            <a:endParaRPr lang="sl-SI" sz="2000" b="1" dirty="0">
              <a:solidFill>
                <a:srgbClr val="002060"/>
              </a:solidFill>
            </a:endParaRPr>
          </a:p>
        </p:txBody>
      </p:sp>
      <p:sp>
        <p:nvSpPr>
          <p:cNvPr id="6" name="PoljeZBesedilom 5"/>
          <p:cNvSpPr txBox="1"/>
          <p:nvPr/>
        </p:nvSpPr>
        <p:spPr>
          <a:xfrm>
            <a:off x="452582" y="304800"/>
            <a:ext cx="8386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/>
              <a:t>PREPIŠI V ZVEZEK IN DOPOLNI S POKLICI.  POKLICE TUDI NARIŠI.</a:t>
            </a:r>
            <a:endParaRPr lang="sl-SI" b="1" dirty="0"/>
          </a:p>
        </p:txBody>
      </p:sp>
    </p:spTree>
    <p:extLst>
      <p:ext uri="{BB962C8B-B14F-4D97-AF65-F5344CB8AC3E}">
        <p14:creationId xmlns:p14="http://schemas.microsoft.com/office/powerpoint/2010/main" val="175722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637"/>
            <a:ext cx="9144000" cy="6456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ysClr val="windowText" lastClr="000000"/>
                </a:solidFill>
              </a:rPr>
              <a:t>pilot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797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637"/>
            <a:ext cx="9144000" cy="6456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ysClr val="windowText" lastClr="000000"/>
                </a:solidFill>
              </a:rPr>
              <a:t>firefighter 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726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637"/>
            <a:ext cx="9144000" cy="6456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ysClr val="windowText" lastClr="000000"/>
                </a:solidFill>
              </a:rPr>
              <a:t>c</a:t>
            </a:r>
            <a:r>
              <a:rPr lang="sl-SI" sz="8000" b="1" dirty="0" err="1" smtClean="0">
                <a:solidFill>
                  <a:sysClr val="windowText" lastClr="000000"/>
                </a:solidFill>
              </a:rPr>
              <a:t>hef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18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637"/>
            <a:ext cx="9144000" cy="6456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ysClr val="windowText" lastClr="000000"/>
                </a:solidFill>
              </a:rPr>
              <a:t>police officer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638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637"/>
            <a:ext cx="9144000" cy="6456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ysClr val="windowText" lastClr="000000"/>
                </a:solidFill>
              </a:rPr>
              <a:t>nurse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34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637"/>
            <a:ext cx="9144000" cy="6456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ysClr val="windowText" lastClr="000000"/>
                </a:solidFill>
              </a:rPr>
              <a:t>post man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649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637"/>
            <a:ext cx="9144000" cy="6456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ysClr val="windowText" lastClr="000000"/>
                </a:solidFill>
              </a:rPr>
              <a:t>teacher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898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637"/>
            <a:ext cx="9144000" cy="6456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ysClr val="windowText" lastClr="000000"/>
                </a:solidFill>
              </a:rPr>
              <a:t>doctor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648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</Words>
  <Application>Microsoft Office PowerPoint</Application>
  <PresentationFormat>Diaprojekcija na zaslonu (4:3)</PresentationFormat>
  <Paragraphs>41</Paragraphs>
  <Slides>19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19</vt:i4>
      </vt:variant>
    </vt:vector>
  </HeadingPairs>
  <TitlesOfParts>
    <vt:vector size="22" baseType="lpstr">
      <vt:lpstr>Calibri</vt:lpstr>
      <vt:lpstr>Arial</vt:lpstr>
      <vt:lpstr>Office Theme</vt:lpstr>
      <vt:lpstr>SKRITE SLIKE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2019-12-06T06:28:30Z</dcterms:created>
  <dcterms:modified xsi:type="dcterms:W3CDTF">2020-11-17T10:44:52Z</dcterms:modified>
</cp:coreProperties>
</file>