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Čibej" initials="BČ" lastIdx="1" clrIdx="0">
    <p:extLst>
      <p:ext uri="{19B8F6BF-5375-455C-9EA6-DF929625EA0E}">
        <p15:presenceInfo xmlns:p15="http://schemas.microsoft.com/office/powerpoint/2012/main" userId="c30d751b55bdfe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21382BA-3478-4E11-AFA8-80DF792BBBAD}" type="datetime1">
              <a:rPr lang="sl-SI" smtClean="0"/>
              <a:t>6. 12. 2020</a:t>
            </a:fld>
            <a:endParaRPr lang="en-US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DD084D-093B-4A37-B9E8-6781D3D7513B}" type="datetime1">
              <a:rPr lang="sl-SI" smtClean="0"/>
              <a:t>6. 12. 2020</a:t>
            </a:fld>
            <a:endParaRPr lang="en-US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"/>
              <a:t>Uredite sloge besedila matrice</a:t>
            </a:r>
            <a:endParaRPr lang="en-US"/>
          </a:p>
          <a:p>
            <a:pPr lvl="1" rtl="0"/>
            <a:r>
              <a:rPr lang="sl"/>
              <a:t>Druga raven</a:t>
            </a:r>
          </a:p>
          <a:p>
            <a:pPr lvl="2" rtl="0"/>
            <a:r>
              <a:rPr lang="sl"/>
              <a:t>Tretja raven</a:t>
            </a:r>
          </a:p>
          <a:p>
            <a:pPr lvl="3" rtl="0"/>
            <a:r>
              <a:rPr lang="sl"/>
              <a:t>Četrta raven</a:t>
            </a:r>
          </a:p>
          <a:p>
            <a:pPr lvl="4" rtl="0"/>
            <a:r>
              <a:rPr lang="sl"/>
              <a:t>Peta raven</a:t>
            </a:r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A66899-3608-4132-808B-DB7A34504FBC}" type="datetime1">
              <a:rPr lang="sl-SI" smtClean="0"/>
              <a:t>6. 12. 2020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5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21CB77-F47D-4B08-8449-A33EC44F53B8}" type="datetime1">
              <a:rPr lang="sl-SI" smtClean="0"/>
              <a:t>6. 12. 2020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55238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21CB77-F47D-4B08-8449-A33EC44F53B8}" type="datetime1">
              <a:rPr lang="sl-SI" smtClean="0"/>
              <a:t>6. 12. 2020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168047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21CB77-F47D-4B08-8449-A33EC44F53B8}" type="datetime1">
              <a:rPr lang="sl-SI" smtClean="0"/>
              <a:t>6. 12. 2020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11395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21CB77-F47D-4B08-8449-A33EC44F53B8}" type="datetime1">
              <a:rPr lang="sl-SI" smtClean="0"/>
              <a:t>6. 12. 2020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7174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21CB77-F47D-4B08-8449-A33EC44F53B8}" type="datetime1">
              <a:rPr lang="sl-SI" smtClean="0"/>
              <a:t>6. 12. 2020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5530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21CB77-F47D-4B08-8449-A33EC44F53B8}" type="datetime1">
              <a:rPr lang="sl-SI" smtClean="0"/>
              <a:t>6. 12. 2020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54006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CA8CFF-9536-49E3-8D9F-0C6471681025}" type="datetime1">
              <a:rPr lang="sl-SI" smtClean="0"/>
              <a:t>6. 12. 2020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89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21CB77-F47D-4B08-8449-A33EC44F53B8}" type="datetime1">
              <a:rPr lang="sl-SI" smtClean="0"/>
              <a:t>6. 12. 2020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08049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21CB77-F47D-4B08-8449-A33EC44F53B8}" type="datetime1">
              <a:rPr lang="sl-SI" smtClean="0"/>
              <a:t>6. 12. 2020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883191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F38F2D-BD22-456E-BF22-D3621ED6AF83}" type="datetime1">
              <a:rPr lang="sl-SI" smtClean="0"/>
              <a:t>6. 12. 2020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5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21CB77-F47D-4B08-8449-A33EC44F53B8}" type="datetime1">
              <a:rPr lang="sl-SI" smtClean="0"/>
              <a:t>6. 12. 2020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23032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21CB77-F47D-4B08-8449-A33EC44F53B8}" type="datetime1">
              <a:rPr lang="sl-SI" smtClean="0"/>
              <a:t>6. 12. 2020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53441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pPr rtl="0"/>
            <a:fld id="{6921CB77-F47D-4B08-8449-A33EC44F53B8}" type="datetime1">
              <a:rPr lang="sl-SI" smtClean="0"/>
              <a:t>6. 12. 2020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65283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rtl="0"/>
            <a:fld id="{6921CB77-F47D-4B08-8449-A33EC44F53B8}" type="datetime1">
              <a:rPr lang="sl-SI" smtClean="0"/>
              <a:t>6. 12. 2020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10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uterplaces.com/science/item/7948-extreme-close-up-images-of-everyday-objects-are-beautiful-and-unrecognizabl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2" y="639097"/>
            <a:ext cx="4961534" cy="3781101"/>
          </a:xfrm>
        </p:spPr>
        <p:txBody>
          <a:bodyPr rtlCol="0">
            <a:normAutofit/>
          </a:bodyPr>
          <a:lstStyle/>
          <a:p>
            <a:pPr algn="ctr" rtl="0"/>
            <a:r>
              <a:rPr lang="sl" dirty="0"/>
              <a:t>KAJ JE NA FOTOGRAFIJI ?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4961535" cy="785656"/>
          </a:xfrm>
        </p:spPr>
        <p:txBody>
          <a:bodyPr rtlCol="0">
            <a:normAutofit/>
          </a:bodyPr>
          <a:lstStyle/>
          <a:p>
            <a:pPr rtl="0"/>
            <a:r>
              <a:rPr lang="sl" b="1" dirty="0"/>
              <a:t>KVIZ :)</a:t>
            </a:r>
          </a:p>
        </p:txBody>
      </p:sp>
      <p:pic>
        <p:nvPicPr>
          <p:cNvPr id="4" name="Slika 3" descr="Blonde teacher showing something on green board Vector Image">
            <a:extLst>
              <a:ext uri="{FF2B5EF4-FFF2-40B4-BE49-F238E27FC236}">
                <a16:creationId xmlns:a16="http://schemas.microsoft.com/office/drawing/2014/main" id="{E9449B6F-DC45-4227-96AC-3C851F67EC1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6" r="9368" b="8720"/>
          <a:stretch/>
        </p:blipFill>
        <p:spPr bwMode="auto">
          <a:xfrm>
            <a:off x="6100916" y="10"/>
            <a:ext cx="6091084" cy="6260113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542C0E5E-6583-4EC0-902D-A9609B1738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57969" y="1920046"/>
            <a:ext cx="1508953" cy="15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17094"/>
          </a:xfrm>
        </p:spPr>
        <p:txBody>
          <a:bodyPr rtlCol="0"/>
          <a:lstStyle/>
          <a:p>
            <a:pPr algn="ctr" rtl="0"/>
            <a:r>
              <a:rPr lang="sl" dirty="0"/>
              <a:t>SI PRIPRAVLJEN/-A ?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71C7F89D-9384-4A9D-9305-A05C25EC1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8149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000" b="1" dirty="0"/>
              <a:t>ALI SI ZARES </a:t>
            </a:r>
          </a:p>
          <a:p>
            <a:pPr marL="0" indent="0" algn="ctr">
              <a:buNone/>
            </a:pPr>
            <a:r>
              <a:rPr lang="sl-SI" sz="2400" b="1" dirty="0"/>
              <a:t>ZARES </a:t>
            </a:r>
          </a:p>
          <a:p>
            <a:pPr marL="0" indent="0" algn="ctr">
              <a:buNone/>
            </a:pPr>
            <a:r>
              <a:rPr lang="sl-SI" sz="8000" b="1" dirty="0"/>
              <a:t>ZARES </a:t>
            </a:r>
          </a:p>
          <a:p>
            <a:pPr marL="0" indent="0" algn="ctr">
              <a:buNone/>
            </a:pPr>
            <a:r>
              <a:rPr lang="sl-SI" sz="2800" b="1" dirty="0"/>
              <a:t>PRIPRAVLJEN/-A ???</a:t>
            </a:r>
          </a:p>
          <a:p>
            <a:pPr marL="0" indent="0" algn="ctr">
              <a:buNone/>
            </a:pPr>
            <a:r>
              <a:rPr lang="sl-SI" sz="3200" b="1" dirty="0"/>
              <a:t>PRAV, PA ZAČNIVA ;)</a:t>
            </a:r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D1EF71-21A4-4326-BCE6-480E5992D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NAVODILA ZA IGRO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27FB312-4EEB-4C54-8F40-0FC101A69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42" y="1407414"/>
            <a:ext cx="11029615" cy="3634486"/>
          </a:xfrm>
        </p:spPr>
        <p:txBody>
          <a:bodyPr>
            <a:normAutofit/>
          </a:bodyPr>
          <a:lstStyle/>
          <a:p>
            <a:r>
              <a:rPr lang="sl-SI" sz="2000" dirty="0"/>
              <a:t>OB VSAKI FOROGRAFIJI TE ČAKA </a:t>
            </a:r>
            <a:r>
              <a:rPr lang="sl-SI" sz="2000"/>
              <a:t>5 NAMIGOV, </a:t>
            </a:r>
            <a:r>
              <a:rPr lang="sl-SI" sz="2000" dirty="0"/>
              <a:t>KI TI BODO POMAGALI PRI UGIBANJU. KAJ JE NA FOTOGRAFIJI POSKUSI UGOTOVITI TAKO, DA JIH UPORABIŠ ČIM MANJ </a:t>
            </a:r>
            <a:r>
              <a:rPr lang="sl-SI" sz="2000" dirty="0">
                <a:sym typeface="Wingdings" panose="05000000000000000000" pitchFamily="2" charset="2"/>
              </a:rPr>
              <a:t> </a:t>
            </a:r>
          </a:p>
          <a:p>
            <a:r>
              <a:rPr lang="sl-SI" sz="2000" dirty="0">
                <a:sym typeface="Wingdings" panose="05000000000000000000" pitchFamily="2" charset="2"/>
              </a:rPr>
              <a:t>K SODELOVANJU LAHKO POVABIŠ TUDI PRIJATELJE ALI DRUŽINSKE ČLANE</a:t>
            </a:r>
          </a:p>
          <a:p>
            <a:r>
              <a:rPr lang="sl-SI" sz="2000" dirty="0">
                <a:sym typeface="Wingdings" panose="05000000000000000000" pitchFamily="2" charset="2"/>
              </a:rPr>
              <a:t>PA OBILO ZABAVE PRI REŠEVANJU !!!   </a:t>
            </a:r>
          </a:p>
          <a:p>
            <a:r>
              <a:rPr lang="sl-SI" sz="2000" dirty="0">
                <a:sym typeface="Wingdings" panose="05000000000000000000" pitchFamily="2" charset="2"/>
              </a:rPr>
              <a:t>(VEČINA FOTOGRAFIJ PO UGOTOVITVI JE SIMBOLIČNIH)</a:t>
            </a:r>
            <a:endParaRPr lang="sl-SI" sz="2000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D67D52-A6C2-4F94-89D8-72B57D45D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93B910-5D51-4DC5-A653-C537723235AB}" type="datetime1">
              <a:rPr lang="sl-SI" smtClean="0"/>
              <a:t>6. 12. 2020</a:t>
            </a:fld>
            <a:endParaRPr lang="en-US" dirty="0"/>
          </a:p>
        </p:txBody>
      </p: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5733634C-BD8C-4531-BECE-CE1B3B4830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71721" y="4303367"/>
            <a:ext cx="1477065" cy="147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6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17710D-7162-4C4F-A9DD-CD4D2AB7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1. FOTOGRAFIJA 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58FC6E4-D1C9-4BCF-B196-8D479568D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21CB77-F47D-4B08-8449-A33EC44F53B8}" type="datetime1">
              <a:rPr lang="sl-SI" smtClean="0"/>
              <a:t>6. 12. 2020</a:t>
            </a:fld>
            <a:endParaRPr lang="en-US" dirty="0"/>
          </a:p>
        </p:txBody>
      </p:sp>
      <p:pic>
        <p:nvPicPr>
          <p:cNvPr id="1026" name="Picture 2" descr="Can you guess these foods from their extreme close-ups? | lovefood.com">
            <a:extLst>
              <a:ext uri="{FF2B5EF4-FFF2-40B4-BE49-F238E27FC236}">
                <a16:creationId xmlns:a16="http://schemas.microsoft.com/office/drawing/2014/main" id="{85805AFB-F394-4BFF-B81D-131CE07F0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026" y="7725"/>
            <a:ext cx="6846974" cy="384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2EE81CF8-E4D2-48AE-84A7-D1C262D48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062" y="3336712"/>
            <a:ext cx="10554574" cy="3636511"/>
          </a:xfrm>
        </p:spPr>
        <p:txBody>
          <a:bodyPr/>
          <a:lstStyle/>
          <a:p>
            <a:pPr>
              <a:buAutoNum type="arabicPeriod"/>
            </a:pPr>
            <a:r>
              <a:rPr lang="sl-SI" dirty="0"/>
              <a:t>NA FOTOGRAFIJI </a:t>
            </a:r>
            <a:r>
              <a:rPr lang="sl-SI" b="1" dirty="0"/>
              <a:t>NI ŽIVO BITJE</a:t>
            </a:r>
          </a:p>
          <a:p>
            <a:pPr>
              <a:buAutoNum type="arabicPeriod"/>
            </a:pPr>
            <a:r>
              <a:rPr lang="sl-SI" dirty="0"/>
              <a:t>NA FOTOGRAFIJI JE </a:t>
            </a:r>
            <a:r>
              <a:rPr lang="sl-SI" b="1" dirty="0"/>
              <a:t>HRANA</a:t>
            </a:r>
          </a:p>
          <a:p>
            <a:pPr>
              <a:buAutoNum type="arabicPeriod"/>
            </a:pPr>
            <a:r>
              <a:rPr lang="sl-SI" dirty="0"/>
              <a:t>HRANO NA FOTOGRAFIJI UVRŠČAMO MED OGLJIKOVE HIDRATE</a:t>
            </a:r>
          </a:p>
          <a:p>
            <a:pPr>
              <a:buAutoNum type="arabicPeriod"/>
            </a:pPr>
            <a:r>
              <a:rPr lang="sl-SI" dirty="0"/>
              <a:t>TA HRANA PRIHAJA IZ </a:t>
            </a:r>
            <a:r>
              <a:rPr lang="sl-SI" b="1" dirty="0"/>
              <a:t>ITALIJE</a:t>
            </a:r>
          </a:p>
          <a:p>
            <a:pPr>
              <a:buAutoNum type="arabicPeriod"/>
            </a:pPr>
            <a:r>
              <a:rPr lang="sl-SI" dirty="0"/>
              <a:t>HRANO NA SLIKI POGOSTO UŽIVAMO SKUPAJ Z BOLONJSKO, PARADIŽNIKOVO, SIROVO LAHKO PA TUDI Z GOBOVO ALI KAKŠNO DRUGO OMAKO </a:t>
            </a:r>
          </a:p>
          <a:p>
            <a:pPr>
              <a:buAutoNum type="arabicPeriod"/>
            </a:pPr>
            <a:endParaRPr lang="sl-SI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F85D783-38AD-426C-85CC-30DE2C7782AC}"/>
              </a:ext>
            </a:extLst>
          </p:cNvPr>
          <p:cNvSpPr txBox="1"/>
          <p:nvPr/>
        </p:nvSpPr>
        <p:spPr>
          <a:xfrm>
            <a:off x="6299563" y="563081"/>
            <a:ext cx="493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TEJ FOTOGRAFIJI SO…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5AEFDE6-C429-42F1-9AA0-893CF6979FA1}"/>
              </a:ext>
            </a:extLst>
          </p:cNvPr>
          <p:cNvSpPr txBox="1"/>
          <p:nvPr/>
        </p:nvSpPr>
        <p:spPr>
          <a:xfrm>
            <a:off x="9064926" y="1642828"/>
            <a:ext cx="4634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…TESTENINE</a:t>
            </a:r>
          </a:p>
        </p:txBody>
      </p:sp>
      <p:pic>
        <p:nvPicPr>
          <p:cNvPr id="1030" name="Picture 6" descr="Pasta">
            <a:extLst>
              <a:ext uri="{FF2B5EF4-FFF2-40B4-BE49-F238E27FC236}">
                <a16:creationId xmlns:a16="http://schemas.microsoft.com/office/drawing/2014/main" id="{F8D5BE35-BE3B-4486-817F-AE83327F2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7" y="2008571"/>
            <a:ext cx="5871992" cy="39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80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E24258-ECCF-40CE-A445-A51F2D5EE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2. FOTOGRAFIJA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48DEDA-4F6B-4086-881F-CD7DE4BBC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sl-SI" dirty="0"/>
              <a:t>NA FOTOGRAFIJI </a:t>
            </a:r>
            <a:r>
              <a:rPr lang="sl-SI" b="1" dirty="0"/>
              <a:t>NI ŽIVO BITJE</a:t>
            </a:r>
          </a:p>
          <a:p>
            <a:pPr>
              <a:buAutoNum type="arabicPeriod"/>
            </a:pPr>
            <a:r>
              <a:rPr lang="sl-SI" dirty="0"/>
              <a:t>NA FOTOGRAFIJI JE PREDMET</a:t>
            </a:r>
          </a:p>
          <a:p>
            <a:pPr>
              <a:buAutoNum type="arabicPeriod"/>
            </a:pPr>
            <a:r>
              <a:rPr lang="sl-SI" dirty="0"/>
              <a:t>TA PREDMET JE </a:t>
            </a:r>
            <a:r>
              <a:rPr lang="sl-SI" b="1" dirty="0"/>
              <a:t>OKROGLE OBLIKE</a:t>
            </a:r>
          </a:p>
          <a:p>
            <a:pPr>
              <a:buAutoNum type="arabicPeriod"/>
            </a:pPr>
            <a:r>
              <a:rPr lang="sl-SI" dirty="0"/>
              <a:t>UPORABLJAMO GA </a:t>
            </a:r>
            <a:r>
              <a:rPr lang="sl-SI" b="1" dirty="0"/>
              <a:t>PRI ŠPORTU</a:t>
            </a:r>
          </a:p>
          <a:p>
            <a:pPr>
              <a:buAutoNum type="arabicPeriod"/>
            </a:pPr>
            <a:r>
              <a:rPr lang="sl-SI" dirty="0"/>
              <a:t>CILJ ŠPORTA, PRI KATEREM TA PREDMET UPORABLJAMO, JE ZADETI ČIM VEČ KOŠEV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2FE2F94-4E33-475B-A829-128A2D794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21CB77-F47D-4B08-8449-A33EC44F53B8}" type="datetime1">
              <a:rPr lang="sl-SI" smtClean="0"/>
              <a:t>6. 12. 2020</a:t>
            </a:fld>
            <a:endParaRPr lang="en-US" dirty="0"/>
          </a:p>
        </p:txBody>
      </p:sp>
      <p:pic>
        <p:nvPicPr>
          <p:cNvPr id="2052" name="Picture 4" descr="Extreme close up of basketball — line, textured - Stock Photo | #179973882">
            <a:extLst>
              <a:ext uri="{FF2B5EF4-FFF2-40B4-BE49-F238E27FC236}">
                <a16:creationId xmlns:a16="http://schemas.microsoft.com/office/drawing/2014/main" id="{19957969-FF2A-4CD7-A053-13C737368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29" y="50143"/>
            <a:ext cx="6146584" cy="409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B280F61-628E-44DA-B750-9785DB94407A}"/>
              </a:ext>
            </a:extLst>
          </p:cNvPr>
          <p:cNvSpPr txBox="1"/>
          <p:nvPr/>
        </p:nvSpPr>
        <p:spPr>
          <a:xfrm>
            <a:off x="5980589" y="1819249"/>
            <a:ext cx="260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FOTOGRAFIJI JE…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20E4CF4-2C79-49AB-ABD0-2F5A703B5FA0}"/>
              </a:ext>
            </a:extLst>
          </p:cNvPr>
          <p:cNvSpPr txBox="1"/>
          <p:nvPr/>
        </p:nvSpPr>
        <p:spPr>
          <a:xfrm>
            <a:off x="8877136" y="1839668"/>
            <a:ext cx="3200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KOŠARKAŠKA ŽOGA</a:t>
            </a:r>
          </a:p>
        </p:txBody>
      </p:sp>
      <p:pic>
        <p:nvPicPr>
          <p:cNvPr id="2056" name="Picture 8" descr="SPALDING košarkarska žoga 74-529Z tf 500 - Rossi Sport">
            <a:extLst>
              <a:ext uri="{FF2B5EF4-FFF2-40B4-BE49-F238E27FC236}">
                <a16:creationId xmlns:a16="http://schemas.microsoft.com/office/drawing/2014/main" id="{E53B21E0-79C7-4C39-B6F9-5DC843EB8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35" y="2239778"/>
            <a:ext cx="4015481" cy="401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49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425C76-71FF-47C2-92B2-58C920FBD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3. FOTOGRAFIJA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5412CD5-EC81-4038-9205-0AA50DFA2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1. NA FOTOGRAFIJI </a:t>
            </a:r>
            <a:r>
              <a:rPr lang="sl-SI" b="1" dirty="0"/>
              <a:t>NI ŽIVO BITJE</a:t>
            </a:r>
          </a:p>
          <a:p>
            <a:pPr marL="0" indent="0">
              <a:buNone/>
            </a:pPr>
            <a:r>
              <a:rPr lang="sl-SI" dirty="0"/>
              <a:t>2. NA FOTOGRAFIJI JE PREDMET</a:t>
            </a:r>
          </a:p>
          <a:p>
            <a:pPr marL="0" indent="0">
              <a:buNone/>
            </a:pPr>
            <a:r>
              <a:rPr lang="sl-SI" dirty="0"/>
              <a:t>3. TA PREDMET UPORABLJAMO </a:t>
            </a:r>
            <a:r>
              <a:rPr lang="sl-SI" b="1" dirty="0"/>
              <a:t>ZELO ZELO POGOSTO</a:t>
            </a:r>
          </a:p>
          <a:p>
            <a:pPr marL="0" indent="0">
              <a:buNone/>
            </a:pPr>
            <a:r>
              <a:rPr lang="sl-SI" dirty="0"/>
              <a:t>4. LAHKO JE ZELO TANEK, ALI PA TUDI ZELO DEBEL</a:t>
            </a:r>
          </a:p>
          <a:p>
            <a:pPr marL="0" indent="0">
              <a:buNone/>
            </a:pPr>
            <a:r>
              <a:rPr lang="sl-SI" dirty="0"/>
              <a:t>5. IZ NJEGA BEREMO 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34755B9-AD6F-4223-9E4C-5FB4B72BE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21CB77-F47D-4B08-8449-A33EC44F53B8}" type="datetime1">
              <a:rPr lang="sl-SI" smtClean="0"/>
              <a:t>6. 12. 2020</a:t>
            </a:fld>
            <a:endParaRPr lang="en-US" dirty="0"/>
          </a:p>
        </p:txBody>
      </p:sp>
      <p:pic>
        <p:nvPicPr>
          <p:cNvPr id="3074" name="Picture 2" descr="Book Pages">
            <a:extLst>
              <a:ext uri="{FF2B5EF4-FFF2-40B4-BE49-F238E27FC236}">
                <a16:creationId xmlns:a16="http://schemas.microsoft.com/office/drawing/2014/main" id="{032AD4B1-B03E-4E64-B843-F111E24D2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16" y="-14881"/>
            <a:ext cx="7069584" cy="397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353C0F9-BC3D-4A14-BAA7-F6155D455CA0}"/>
              </a:ext>
            </a:extLst>
          </p:cNvPr>
          <p:cNvSpPr txBox="1"/>
          <p:nvPr/>
        </p:nvSpPr>
        <p:spPr>
          <a:xfrm>
            <a:off x="5439051" y="140583"/>
            <a:ext cx="260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FOTOGRAFIJI JE…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F51EDAA-E2AE-4EE6-A538-BF94F27D664B}"/>
              </a:ext>
            </a:extLst>
          </p:cNvPr>
          <p:cNvSpPr txBox="1"/>
          <p:nvPr/>
        </p:nvSpPr>
        <p:spPr>
          <a:xfrm>
            <a:off x="8515834" y="447188"/>
            <a:ext cx="320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KNJIGA</a:t>
            </a:r>
          </a:p>
        </p:txBody>
      </p:sp>
      <p:pic>
        <p:nvPicPr>
          <p:cNvPr id="3080" name="Picture 8" descr="Free stock photo of book pages, books, browse">
            <a:extLst>
              <a:ext uri="{FF2B5EF4-FFF2-40B4-BE49-F238E27FC236}">
                <a16:creationId xmlns:a16="http://schemas.microsoft.com/office/drawing/2014/main" id="{6034D426-3EED-4588-B272-E3DC44FDD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76" y="2232311"/>
            <a:ext cx="5449640" cy="362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346E5F6F-B8F6-46E5-B583-FFE3DC314B9C}"/>
              </a:ext>
            </a:extLst>
          </p:cNvPr>
          <p:cNvSpPr/>
          <p:nvPr/>
        </p:nvSpPr>
        <p:spPr>
          <a:xfrm rot="2235583">
            <a:off x="2232795" y="2501551"/>
            <a:ext cx="701336" cy="1716216"/>
          </a:xfrm>
          <a:prstGeom prst="ellipse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674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645E73-F666-4B9E-A727-1A0E0A424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4. FOTOGRAFIJA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C0378C-B645-4F8A-9845-167B7871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769976"/>
            <a:ext cx="10554574" cy="3636511"/>
          </a:xfrm>
        </p:spPr>
        <p:txBody>
          <a:bodyPr/>
          <a:lstStyle/>
          <a:p>
            <a:pPr>
              <a:buAutoNum type="arabicPeriod"/>
            </a:pPr>
            <a:r>
              <a:rPr lang="sl-SI" dirty="0"/>
              <a:t>NA FOTOGRAFIJI JE </a:t>
            </a:r>
            <a:r>
              <a:rPr lang="sl-SI" b="1" dirty="0"/>
              <a:t>ŽIVO BITJE</a:t>
            </a:r>
          </a:p>
          <a:p>
            <a:pPr>
              <a:buAutoNum type="arabicPeriod"/>
            </a:pPr>
            <a:r>
              <a:rPr lang="sl-SI" dirty="0"/>
              <a:t>TO ŽIVO BITJE JE </a:t>
            </a:r>
            <a:r>
              <a:rPr lang="sl-SI" b="1" dirty="0"/>
              <a:t>ŽIVAL</a:t>
            </a:r>
          </a:p>
          <a:p>
            <a:pPr>
              <a:buAutoNum type="arabicPeriod"/>
            </a:pPr>
            <a:r>
              <a:rPr lang="sl-SI" dirty="0"/>
              <a:t>POZNAMO ZELO VELIKO VRST TE ŽIVALI</a:t>
            </a:r>
          </a:p>
          <a:p>
            <a:pPr>
              <a:buAutoNum type="arabicPeriod"/>
            </a:pPr>
            <a:r>
              <a:rPr lang="sl-SI" dirty="0"/>
              <a:t>TA ŽIVAL JE </a:t>
            </a:r>
            <a:r>
              <a:rPr lang="sl-SI" b="1" dirty="0"/>
              <a:t>ŽUŽELKA</a:t>
            </a:r>
          </a:p>
          <a:p>
            <a:pPr>
              <a:buAutoNum type="arabicPeriod"/>
            </a:pPr>
            <a:r>
              <a:rPr lang="sl-SI" dirty="0"/>
              <a:t>PREDEN POSTANE TO KAR JE, JE TA ŽIVAL </a:t>
            </a:r>
            <a:r>
              <a:rPr lang="sl-SI" b="1" dirty="0"/>
              <a:t>GOSENICA</a:t>
            </a:r>
            <a:endParaRPr lang="sl-SI" dirty="0"/>
          </a:p>
          <a:p>
            <a:pPr>
              <a:buAutoNum type="arabicPeriod"/>
            </a:pPr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32914E4-BC43-423F-ADD1-DDDE8F8C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21CB77-F47D-4B08-8449-A33EC44F53B8}" type="datetime1">
              <a:rPr lang="sl-SI" smtClean="0"/>
              <a:t>6. 12. 2020</a:t>
            </a:fld>
            <a:endParaRPr lang="en-US" dirty="0"/>
          </a:p>
        </p:txBody>
      </p:sp>
      <p:pic>
        <p:nvPicPr>
          <p:cNvPr id="4098" name="Picture 2" descr="Abstract and Extreme: Close-Up Photographs of Butterfly Wings Made From  Thousands of Images – Jessica Elliott Photography">
            <a:extLst>
              <a:ext uri="{FF2B5EF4-FFF2-40B4-BE49-F238E27FC236}">
                <a16:creationId xmlns:a16="http://schemas.microsoft.com/office/drawing/2014/main" id="{7D6B209E-B7ED-44C7-BBF7-D4242EAAE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256" y="0"/>
            <a:ext cx="6608270" cy="373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8BC296E-6301-400F-9C0A-060588BD9A31}"/>
              </a:ext>
            </a:extLst>
          </p:cNvPr>
          <p:cNvSpPr txBox="1"/>
          <p:nvPr/>
        </p:nvSpPr>
        <p:spPr>
          <a:xfrm>
            <a:off x="8848076" y="563081"/>
            <a:ext cx="260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FOTOGRAFIJI JE…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7367149-DA39-41A0-8F78-F9B78D717987}"/>
              </a:ext>
            </a:extLst>
          </p:cNvPr>
          <p:cNvSpPr txBox="1"/>
          <p:nvPr/>
        </p:nvSpPr>
        <p:spPr>
          <a:xfrm>
            <a:off x="9918505" y="2308311"/>
            <a:ext cx="320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METULJ</a:t>
            </a:r>
          </a:p>
        </p:txBody>
      </p:sp>
      <p:pic>
        <p:nvPicPr>
          <p:cNvPr id="4102" name="Picture 6" descr="Why don't butterflies fly in straight lines? - BBC Science Focus Magazine">
            <a:extLst>
              <a:ext uri="{FF2B5EF4-FFF2-40B4-BE49-F238E27FC236}">
                <a16:creationId xmlns:a16="http://schemas.microsoft.com/office/drawing/2014/main" id="{77D3A3FA-F881-40FB-A86D-45899C291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037" y="3961802"/>
            <a:ext cx="5423226" cy="233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17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F5F669-A75D-4DA1-8949-88E280DA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5. FOTOGRAFIJA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7D2F824-47B3-4D3A-82A4-570293C26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sl-SI" dirty="0"/>
              <a:t>NA FOTOGRAFIJI </a:t>
            </a:r>
            <a:r>
              <a:rPr lang="sl-SI" b="1" dirty="0"/>
              <a:t>NI ŽIVO BITJE</a:t>
            </a:r>
          </a:p>
          <a:p>
            <a:pPr>
              <a:buAutoNum type="arabicPeriod"/>
            </a:pPr>
            <a:r>
              <a:rPr lang="sl-SI" dirty="0"/>
              <a:t>NA FOTOGRAFIJI JE </a:t>
            </a:r>
            <a:r>
              <a:rPr lang="sl-SI" b="1" dirty="0"/>
              <a:t>PREDMET</a:t>
            </a:r>
          </a:p>
          <a:p>
            <a:pPr>
              <a:buAutoNum type="arabicPeriod"/>
            </a:pPr>
            <a:r>
              <a:rPr lang="sl-SI" dirty="0"/>
              <a:t>TA PREDMET UPORABLJAMO (UPAM </a:t>
            </a:r>
            <a:r>
              <a:rPr lang="sl-SI" dirty="0">
                <a:sym typeface="Wingdings" panose="05000000000000000000" pitchFamily="2" charset="2"/>
              </a:rPr>
              <a:t>) VSAK DAN</a:t>
            </a:r>
          </a:p>
          <a:p>
            <a:pPr>
              <a:buAutoNum type="arabicPeriod"/>
            </a:pPr>
            <a:r>
              <a:rPr lang="sl-SI" dirty="0">
                <a:sym typeface="Wingdings" panose="05000000000000000000" pitchFamily="2" charset="2"/>
              </a:rPr>
              <a:t>Z NJIM SE UMIVAMO</a:t>
            </a:r>
          </a:p>
          <a:p>
            <a:pPr>
              <a:buAutoNum type="arabicPeriod"/>
            </a:pPr>
            <a:r>
              <a:rPr lang="sl-SI" dirty="0">
                <a:sym typeface="Wingdings" panose="05000000000000000000" pitchFamily="2" charset="2"/>
              </a:rPr>
              <a:t>POPOLN PAR TEGA PREDMETA JE ZOBNA PASTA</a:t>
            </a:r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1E04CDF-855F-45B5-B06A-E50C0E90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21CB77-F47D-4B08-8449-A33EC44F53B8}" type="datetime1">
              <a:rPr lang="sl-SI" smtClean="0"/>
              <a:t>6. 12. 2020</a:t>
            </a:fld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8C79E54-7BFC-4CB2-B108-73F4ECD27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560" y="57150"/>
            <a:ext cx="60007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5AFD217-09D3-4499-B573-B348371C5861}"/>
              </a:ext>
            </a:extLst>
          </p:cNvPr>
          <p:cNvSpPr txBox="1"/>
          <p:nvPr/>
        </p:nvSpPr>
        <p:spPr>
          <a:xfrm>
            <a:off x="8848076" y="563081"/>
            <a:ext cx="260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FOTOGRAFIJI JE…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91345CF-6E6B-4FFD-BA9F-0FF9E3F2FD6D}"/>
              </a:ext>
            </a:extLst>
          </p:cNvPr>
          <p:cNvSpPr txBox="1"/>
          <p:nvPr/>
        </p:nvSpPr>
        <p:spPr>
          <a:xfrm>
            <a:off x="8991460" y="2222287"/>
            <a:ext cx="320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ZOBNA ŠČETKA</a:t>
            </a:r>
          </a:p>
        </p:txBody>
      </p:sp>
      <p:pic>
        <p:nvPicPr>
          <p:cNvPr id="5124" name="Picture 4" descr="Glister&amp;trade; Advanced Toothbrush | Toothbrushes | Oral Care | Personal  Care | Shop | Amway United States">
            <a:extLst>
              <a:ext uri="{FF2B5EF4-FFF2-40B4-BE49-F238E27FC236}">
                <a16:creationId xmlns:a16="http://schemas.microsoft.com/office/drawing/2014/main" id="{1AC4C7AD-C483-499A-AF99-9F7FD2DD8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889" y="3646264"/>
            <a:ext cx="3039770" cy="303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09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17A105-0F3F-4F1A-AF2D-C089E2407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ZAKLJUČEK	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52F535F-9F0D-49CF-A438-0842DFD28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UPAM, DA TI JE BIL KVIZ VŠEČ. ČE SO FOTOGRAFIJE PRI TEBI VZBUDILE ZANIMANJE, TE VABIM, DA SI JIH POGLEDAŠ ŠE VEČ, TAKO DA V BRSKALNIK VPIŠEŠ </a:t>
            </a:r>
            <a:r>
              <a:rPr lang="sl-SI" b="1" dirty="0"/>
              <a:t> EXTREME CLOSE UP PHOTOS . </a:t>
            </a:r>
            <a:r>
              <a:rPr lang="sl-SI" dirty="0"/>
              <a:t>NAŠEL JIH BOŠ POD ZAVIHKOM SLIKE.</a:t>
            </a:r>
            <a:endParaRPr lang="sl-SI" b="1" dirty="0"/>
          </a:p>
          <a:p>
            <a:pPr marL="0" indent="0">
              <a:buNone/>
            </a:pPr>
            <a:r>
              <a:rPr lang="sl-SI" dirty="0"/>
              <a:t>TU PRILAGAM TUDI POVEZAVO DO ENE IZMED SPLETNIH STRANI S TAKIMI FOTOGRAFIJAMI: 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https://www.outerplaces.com/science/item/7948-extreme-close-up-images-of-everyday-objects-are-beautiful-and-unrecognizable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PA VELIKO ZABAVE IN ČUDENJA PRI OGLEDU </a:t>
            </a:r>
            <a:r>
              <a:rPr lang="sl-SI" dirty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54C5AAE-A760-40E0-BE4C-C3E91D385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21CB77-F47D-4B08-8449-A33EC44F53B8}" type="datetime1">
              <a:rPr lang="sl-SI" smtClean="0"/>
              <a:t>6. 12. 2020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30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vedljivo">
  <a:themeElements>
    <a:clrScheme name="Navedljivo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Navedljiv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avedljivo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390</Words>
  <Application>Microsoft Office PowerPoint</Application>
  <PresentationFormat>Širokozaslonsko</PresentationFormat>
  <Paragraphs>65</Paragraphs>
  <Slides>9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Wingdings 2</vt:lpstr>
      <vt:lpstr>Navedljivo</vt:lpstr>
      <vt:lpstr>KAJ JE NA FOTOGRAFIJI ? </vt:lpstr>
      <vt:lpstr>SI PRIPRAVLJEN/-A ?</vt:lpstr>
      <vt:lpstr>NAVODILA ZA IGRO</vt:lpstr>
      <vt:lpstr>1. FOTOGRAFIJA </vt:lpstr>
      <vt:lpstr>2. FOTOGRAFIJA</vt:lpstr>
      <vt:lpstr>3. FOTOGRAFIJA </vt:lpstr>
      <vt:lpstr>4. FOTOGRAFIJA</vt:lpstr>
      <vt:lpstr>5. FOTOGRAFIJA</vt:lpstr>
      <vt:lpstr>ZAKLJUČEK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 JE NA FOTOGRAFIJI ? </dc:title>
  <dc:creator>Sabina Brumen</dc:creator>
  <cp:lastModifiedBy>Sabina Brumen</cp:lastModifiedBy>
  <cp:revision>2</cp:revision>
  <dcterms:created xsi:type="dcterms:W3CDTF">2020-12-04T17:54:29Z</dcterms:created>
  <dcterms:modified xsi:type="dcterms:W3CDTF">2020-12-06T19:59:51Z</dcterms:modified>
</cp:coreProperties>
</file>