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8575C-71D3-4D63-97E2-0CF1F6EBE928}" type="datetimeFigureOut">
              <a:rPr lang="sl-SI" smtClean="0"/>
              <a:t>12.12.2016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4D7B0-C264-4F69-9C42-4F90C6653E44}" type="slidenum">
              <a:rPr lang="sl-SI" smtClean="0"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C:\Users\Uporabnik\Desktop\FLL_2o16_2017\FLLslike\15326499_1207028706042291_57655513091616796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78" y="476672"/>
            <a:ext cx="8870845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 descr="C:\Users\Uporabnik\Desktop\FLL_2o16_2017\FLLslike\IMG_20161210_085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76737" cy="62075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 descr="C:\Users\Uporabnik\Desktop\FLL_2o16_2017\FLLslike\IMG_20161210_085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95799" cy="6446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2290" name="Picture 2" descr="C:\Users\Uporabnik\Desktop\FLL_2o16_2017\FLLslike\IMG_20161210_100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85137"/>
            <a:ext cx="8763817" cy="6572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314" name="Picture 2" descr="C:\Users\Uporabnik\Desktop\FLL_2o16_2017\FLLslike\IMG_20161210_10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19801" cy="6464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4338" name="Picture 2" descr="C:\Users\Uporabnik\Desktop\FLL_2o16_2017\FLLslike\IMG_20161210_1101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04664"/>
            <a:ext cx="4721572" cy="6295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5362" name="Picture 2" descr="C:\Users\Uporabnik\Desktop\FLL_2o16_2017\FLLslike\IMG_20161210_1146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451783" cy="6338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6386" name="Picture 2" descr="C:\Users\Uporabnik\Desktop\FLL_2o16_2017\FLLslike\IMG_20161210_1146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11151"/>
            <a:ext cx="8595799" cy="64468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410" name="Picture 2" descr="C:\Users\Uporabnik\Desktop\FLL_2o16_2017\FLLslike\IMG_20161210_120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7861"/>
            <a:ext cx="5115104" cy="68201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8434" name="Picture 2" descr="C:\Users\Uporabnik\Desktop\FLL_2o16_2017\FLLslike\IMG_20161210_120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4793580" cy="6391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458" name="Picture 2" descr="C:\Users\Uporabnik\Desktop\FLL_2o16_2017\FLLslike\IMG_20161210_1203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5112568" cy="681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 descr="C:\Users\Uporabnik\Desktop\FLL_2o16_2017\FLLslike\15337623_1204948776250284_583559677083489439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07" y="260648"/>
            <a:ext cx="8798273" cy="58655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482" name="Picture 2" descr="C:\Users\Uporabnik\Desktop\FLL_2o16_2017\FLLslike\IMG_20161210_1216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619801" cy="6464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1506" name="Picture 2" descr="C:\Users\Uporabnik\Desktop\FLL_2o16_2017\FLLslike\IMG_20161210_1217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7628665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2530" name="Picture 2" descr="C:\Users\Uporabnik\Desktop\FLL_2o16_2017\FLLslike\IMG_20161210_122017_BURST001_COV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403777" cy="6302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3554" name="Picture 2" descr="C:\Users\Uporabnik\Desktop\FLL_2o16_2017\FLLslike\IMG_20161210_1508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628665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4578" name="Picture 2" descr="C:\Users\Uporabnik\Desktop\FLL_2o16_2017\FLLslike\IMG_20161210_1508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696" y="57356"/>
            <a:ext cx="8091743" cy="60688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5602" name="Picture 2" descr="C:\Users\Uporabnik\Desktop\FLL_2o16_2017\FLLslike\IMG_20161210_153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39749" cy="6104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6626" name="Picture 2" descr="C:\Users\Uporabnik\Desktop\FLL_2o16_2017\FLLslike\IMG_20161210_1534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235759" cy="6176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 descr="C:\Users\Uporabnik\Desktop\FLL_2o16_2017\FLLslike\15338635_1204948772916951_755865638610351783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5" y="219374"/>
            <a:ext cx="8860185" cy="5906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9" name="Picture 3" descr="C:\Users\Uporabnik\Desktop\FLL_2o16_2017\FLLslike\15350678_1207029746042187_3300840294464885014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72" y="247952"/>
            <a:ext cx="8831115" cy="58782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 descr="C:\Users\Uporabnik\Desktop\FLL_2o16_2017\FLLslike\15356530_1207034162708412_7266052696776413851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1" y="223874"/>
            <a:ext cx="8867289" cy="5902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 descr="C:\Users\Uporabnik\Desktop\FLL_2o16_2017\FLLslike\15380445_1206960849382410_9073675548901358263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1" y="319734"/>
            <a:ext cx="8723273" cy="5806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 descr="C:\Users\Uporabnik\Desktop\FLL_2o16_2017\FLLslike\15401095_1207034469375048_6425301001046321255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91" y="367666"/>
            <a:ext cx="8651265" cy="5758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 descr="C:\Users\Uporabnik\Desktop\FLL_2o16_2017\FLLslike\15420989_1207034142708414_133561251823230805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553" y="404664"/>
            <a:ext cx="8595679" cy="57214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 descr="C:\Users\Uporabnik\Desktop\FLL_2o16_2017\FLLslike\15439755_1206960362715792_8816762911483207889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72" y="295882"/>
            <a:ext cx="8759107" cy="5830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Diaprojekcija na zaslonu (4:3)</PresentationFormat>
  <Paragraphs>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27" baseType="lpstr">
      <vt:lpstr>Officeova tema</vt:lpstr>
      <vt:lpstr>Diapozitiv 1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Diapozitiv 10</vt:lpstr>
      <vt:lpstr>Diapozitiv 11</vt:lpstr>
      <vt:lpstr>Diapozitiv 12</vt:lpstr>
      <vt:lpstr>Diapozitiv 13</vt:lpstr>
      <vt:lpstr>Diapozitiv 14</vt:lpstr>
      <vt:lpstr>Diapozitiv 15</vt:lpstr>
      <vt:lpstr>Diapozitiv 16</vt:lpstr>
      <vt:lpstr>Diapozitiv 17</vt:lpstr>
      <vt:lpstr>Diapozitiv 18</vt:lpstr>
      <vt:lpstr>Diapozitiv 19</vt:lpstr>
      <vt:lpstr>Diapozitiv 20</vt:lpstr>
      <vt:lpstr>Diapozitiv 21</vt:lpstr>
      <vt:lpstr>Diapozitiv 22</vt:lpstr>
      <vt:lpstr>Diapozitiv 23</vt:lpstr>
      <vt:lpstr>Diapozitiv 24</vt:lpstr>
      <vt:lpstr>Diapozitiv 25</vt:lpstr>
      <vt:lpstr>Diapozitiv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Uporabnik</dc:creator>
  <cp:lastModifiedBy>Uporabnik</cp:lastModifiedBy>
  <cp:revision>2</cp:revision>
  <dcterms:created xsi:type="dcterms:W3CDTF">2016-12-12T20:56:21Z</dcterms:created>
  <dcterms:modified xsi:type="dcterms:W3CDTF">2016-12-12T21:11:43Z</dcterms:modified>
</cp:coreProperties>
</file>