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Peter pan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100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ter Pan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74618"/>
            <a:ext cx="4622800" cy="37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nd &amp; Share on GIPHY | Peter pan disney, Disney gif, Disney favorit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084589"/>
            <a:ext cx="47529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5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9600" y="400562"/>
            <a:ext cx="4025900" cy="304458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400562"/>
            <a:ext cx="4191000" cy="31432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3716611"/>
            <a:ext cx="4051300" cy="30384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600" y="3808960"/>
            <a:ext cx="3549650" cy="26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3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87500"/>
            <a:ext cx="4876800" cy="4876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50" y="14795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29092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41</TotalTime>
  <Words>2</Words>
  <Application>Microsoft Office PowerPoint</Application>
  <PresentationFormat>Širokozaslonsko</PresentationFormat>
  <Paragraphs>1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Sled pare</vt:lpstr>
      <vt:lpstr>Peter pan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pan</dc:title>
  <dc:creator>3. razred</dc:creator>
  <cp:lastModifiedBy>3. razred</cp:lastModifiedBy>
  <cp:revision>5</cp:revision>
  <dcterms:created xsi:type="dcterms:W3CDTF">2022-03-15T12:18:36Z</dcterms:created>
  <dcterms:modified xsi:type="dcterms:W3CDTF">2022-03-15T13:00:02Z</dcterms:modified>
</cp:coreProperties>
</file>