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4" r:id="rId4"/>
    <p:sldId id="261" r:id="rId5"/>
    <p:sldId id="267" r:id="rId6"/>
    <p:sldId id="265" r:id="rId7"/>
    <p:sldId id="266" r:id="rId8"/>
    <p:sldId id="268" r:id="rId9"/>
    <p:sldId id="270" r:id="rId10"/>
    <p:sldId id="269" r:id="rId11"/>
    <p:sldId id="272" r:id="rId12"/>
    <p:sldId id="257" r:id="rId13"/>
    <p:sldId id="258" r:id="rId14"/>
    <p:sldId id="259" r:id="rId15"/>
    <p:sldId id="262" r:id="rId16"/>
    <p:sldId id="271" r:id="rId17"/>
    <p:sldId id="279" r:id="rId18"/>
    <p:sldId id="276" r:id="rId19"/>
    <p:sldId id="274" r:id="rId20"/>
    <p:sldId id="275" r:id="rId21"/>
    <p:sldId id="263" r:id="rId2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4F19-758F-4F12-9DF3-7D4633E786B6}" type="datetimeFigureOut">
              <a:rPr lang="sl-SI" smtClean="0"/>
              <a:t>25. 01. 2022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FA22-FB39-46F3-A160-9921751DE133}" type="slidenum">
              <a:rPr lang="sl-SI" smtClean="0"/>
              <a:t>‹#›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4F19-758F-4F12-9DF3-7D4633E786B6}" type="datetimeFigureOut">
              <a:rPr lang="sl-SI" smtClean="0"/>
              <a:t>25. 01. 2022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FA22-FB39-46F3-A160-9921751DE13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4F19-758F-4F12-9DF3-7D4633E786B6}" type="datetimeFigureOut">
              <a:rPr lang="sl-SI" smtClean="0"/>
              <a:t>25. 01. 2022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FA22-FB39-46F3-A160-9921751DE13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4F19-758F-4F12-9DF3-7D4633E786B6}" type="datetimeFigureOut">
              <a:rPr lang="sl-SI" smtClean="0"/>
              <a:t>25. 01. 2022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FA22-FB39-46F3-A160-9921751DE133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4F19-758F-4F12-9DF3-7D4633E786B6}" type="datetimeFigureOut">
              <a:rPr lang="sl-SI" smtClean="0"/>
              <a:t>25. 01. 2022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FA22-FB39-46F3-A160-9921751DE13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4F19-758F-4F12-9DF3-7D4633E786B6}" type="datetimeFigureOut">
              <a:rPr lang="sl-SI" smtClean="0"/>
              <a:t>25. 01. 2022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FA22-FB39-46F3-A160-9921751DE133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4F19-758F-4F12-9DF3-7D4633E786B6}" type="datetimeFigureOut">
              <a:rPr lang="sl-SI" smtClean="0"/>
              <a:t>25. 01. 2022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FA22-FB39-46F3-A160-9921751DE133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4F19-758F-4F12-9DF3-7D4633E786B6}" type="datetimeFigureOut">
              <a:rPr lang="sl-SI" smtClean="0"/>
              <a:t>25. 01. 2022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FA22-FB39-46F3-A160-9921751DE13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4F19-758F-4F12-9DF3-7D4633E786B6}" type="datetimeFigureOut">
              <a:rPr lang="sl-SI" smtClean="0"/>
              <a:t>25. 01. 2022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FA22-FB39-46F3-A160-9921751DE13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4F19-758F-4F12-9DF3-7D4633E786B6}" type="datetimeFigureOut">
              <a:rPr lang="sl-SI" smtClean="0"/>
              <a:t>25. 01. 2022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FA22-FB39-46F3-A160-9921751DE13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4F19-758F-4F12-9DF3-7D4633E786B6}" type="datetimeFigureOut">
              <a:rPr lang="sl-SI" smtClean="0"/>
              <a:t>25. 01. 2022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FA22-FB39-46F3-A160-9921751DE133}" type="slidenum">
              <a:rPr lang="sl-SI" smtClean="0"/>
              <a:t>‹#›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9F4F19-758F-4F12-9DF3-7D4633E786B6}" type="datetimeFigureOut">
              <a:rPr lang="sl-SI" smtClean="0"/>
              <a:t>25. 01. 2022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B3DFA22-FB39-46F3-A160-9921751DE133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liveworksheets.com/worksheets/en/English_as_a_Second_Language_(ESL)/Can_or_can't/Can_or_Can't_(Questions)_bg1415861dj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worksheets/en/English_as_a_Second_Language_(ESL)/Can_or_can%27t/Can_you...$_qo1262962qj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ib559036tm" TargetMode="External"/><Relationship Id="rId2" Type="http://schemas.openxmlformats.org/officeDocument/2006/relationships/hyperlink" Target="https://www.liveworksheets.com/worksheets/en/English_as_a_Second_Language_(ESL)/Can_or_can%27t/Abilities-means_of_transport_en1969782h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sl-SI" dirty="0"/>
              <a:t>3RD GRADERS</a:t>
            </a:r>
          </a:p>
          <a:p>
            <a:r>
              <a:rPr lang="sl-SI" dirty="0"/>
              <a:t>(HE, SHE, IT, CAN, CAN‘T, FEELINGS, CAN YOU)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ENGLISH</a:t>
            </a:r>
          </a:p>
        </p:txBody>
      </p:sp>
    </p:spTree>
    <p:extLst>
      <p:ext uri="{BB962C8B-B14F-4D97-AF65-F5344CB8AC3E}">
        <p14:creationId xmlns:p14="http://schemas.microsoft.com/office/powerpoint/2010/main" val="3768355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1266" name="Picture 2" descr="Feelings - Write He is or She is workshe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0" b="9152"/>
          <a:stretch/>
        </p:blipFill>
        <p:spPr bwMode="auto">
          <a:xfrm>
            <a:off x="228841" y="-241624"/>
            <a:ext cx="6639499" cy="712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517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3" t="23647" r="19265" b="16000"/>
          <a:stretch/>
        </p:blipFill>
        <p:spPr bwMode="auto">
          <a:xfrm>
            <a:off x="0" y="620687"/>
            <a:ext cx="9144000" cy="534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340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6512511" cy="1143000"/>
          </a:xfrm>
        </p:spPr>
        <p:txBody>
          <a:bodyPr/>
          <a:lstStyle/>
          <a:p>
            <a:r>
              <a:rPr lang="sl-SI" dirty="0"/>
              <a:t>Actions</a:t>
            </a:r>
          </a:p>
        </p:txBody>
      </p:sp>
      <p:pic>
        <p:nvPicPr>
          <p:cNvPr id="1026" name="Picture 2" descr="First explorers 1 interactive worksh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893892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307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050" name="Picture 2" descr="First explorers 2 interactive worksh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9634"/>
            <a:ext cx="880097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775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7" t="17824" r="32169" b="10000"/>
          <a:stretch/>
        </p:blipFill>
        <p:spPr bwMode="auto">
          <a:xfrm>
            <a:off x="1835696" y="188640"/>
            <a:ext cx="5184576" cy="664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102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Rectangle 3"/>
          <p:cNvSpPr/>
          <p:nvPr/>
        </p:nvSpPr>
        <p:spPr>
          <a:xfrm>
            <a:off x="12696" y="6223394"/>
            <a:ext cx="9145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hlinkClick r:id="rId2"/>
              </a:rPr>
              <a:t>https://www.liveworksheets.com/worksheets/en/English_as_a_Second_Language_(ESL)/Can_or_can't/Can_or_Can't_(Questions)_bg1415861dj</a:t>
            </a:r>
            <a:r>
              <a:rPr lang="sl-SI" dirty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1" t="18176" r="38125" b="16278"/>
          <a:stretch/>
        </p:blipFill>
        <p:spPr bwMode="auto">
          <a:xfrm>
            <a:off x="192715" y="-290541"/>
            <a:ext cx="4830843" cy="714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20072" y="1138391"/>
            <a:ext cx="2520242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l-SI" sz="4000" b="1" dirty="0"/>
              <a:t>and</a:t>
            </a:r>
            <a:r>
              <a:rPr lang="sl-SI" sz="4000" dirty="0"/>
              <a:t> – in</a:t>
            </a:r>
          </a:p>
          <a:p>
            <a:r>
              <a:rPr lang="sl-SI" sz="4000" b="1" dirty="0"/>
              <a:t>but</a:t>
            </a:r>
            <a:r>
              <a:rPr lang="sl-SI" sz="4000" dirty="0"/>
              <a:t> - toda</a:t>
            </a:r>
          </a:p>
        </p:txBody>
      </p:sp>
    </p:spTree>
    <p:extLst>
      <p:ext uri="{BB962C8B-B14F-4D97-AF65-F5344CB8AC3E}">
        <p14:creationId xmlns:p14="http://schemas.microsoft.com/office/powerpoint/2010/main" val="2892467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27584" y="548680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sl-SI" sz="3600" b="1" dirty="0"/>
              <a:t>CAN YOU ______?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4" t="39176" r="20368" b="35942"/>
          <a:stretch/>
        </p:blipFill>
        <p:spPr bwMode="auto">
          <a:xfrm>
            <a:off x="1475656" y="2034215"/>
            <a:ext cx="6048672" cy="367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7524" y="602128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hlinkClick r:id="rId3"/>
              </a:rPr>
              <a:t>https://www.liveworksheets.com/worksheets/en/English_as_a_Second_Language_(ESL)/Can_or_can%27t/Can_you...$_qo1262962qj</a:t>
            </a:r>
            <a:r>
              <a:rPr lang="sl-S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5014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4" t="14117" r="32390" b="6647"/>
          <a:stretch/>
        </p:blipFill>
        <p:spPr bwMode="auto">
          <a:xfrm>
            <a:off x="1619672" y="4382"/>
            <a:ext cx="5688632" cy="7017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345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2" t="15883" r="32941" b="5588"/>
          <a:stretch/>
        </p:blipFill>
        <p:spPr bwMode="auto">
          <a:xfrm>
            <a:off x="1907704" y="0"/>
            <a:ext cx="5040560" cy="6838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834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6386" name="Picture 2" descr="Can You ...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-171400"/>
            <a:ext cx="11809312" cy="834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186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</a:rPr>
              <a:t>HE , SHE , IT</a:t>
            </a:r>
          </a:p>
        </p:txBody>
      </p:sp>
      <p:pic>
        <p:nvPicPr>
          <p:cNvPr id="9218" name="Picture 2" descr="Beyond &amp;#39;he&amp;#39; and &amp;#39;she&amp;#39;: The rise of non-binary pronouns - BBC New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6"/>
          <a:stretch/>
        </p:blipFill>
        <p:spPr bwMode="auto">
          <a:xfrm>
            <a:off x="370072" y="1052736"/>
            <a:ext cx="4427294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528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7410" name="Picture 2" descr="What Can You Do? - English ESL Worksheets for distance learning and  physical classroom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3" b="9372"/>
          <a:stretch/>
        </p:blipFill>
        <p:spPr bwMode="auto">
          <a:xfrm>
            <a:off x="395536" y="188640"/>
            <a:ext cx="5976664" cy="661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055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91" y="1484784"/>
            <a:ext cx="8964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hlinkClick r:id="rId2"/>
              </a:rPr>
              <a:t>https://www.liveworksheets.com/worksheets/en/English_as_a_Second_Language_(ESL)/Can_or_can%27t/Abilities-means_of_transport_en1969782hc</a:t>
            </a:r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>
                <a:hlinkClick r:id="rId3"/>
              </a:rPr>
              <a:t>https://www.liveworksheets.com/ib559036tm</a:t>
            </a:r>
            <a:r>
              <a:rPr lang="sl-SI" dirty="0"/>
              <a:t> </a:t>
            </a:r>
          </a:p>
          <a:p>
            <a:endParaRPr lang="sl-SI" dirty="0"/>
          </a:p>
        </p:txBody>
      </p:sp>
      <p:sp>
        <p:nvSpPr>
          <p:cNvPr id="5" name="TextBox 4"/>
          <p:cNvSpPr txBox="1"/>
          <p:nvPr/>
        </p:nvSpPr>
        <p:spPr>
          <a:xfrm>
            <a:off x="2987824" y="476672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Exercises </a:t>
            </a:r>
          </a:p>
        </p:txBody>
      </p:sp>
    </p:spTree>
    <p:extLst>
      <p:ext uri="{BB962C8B-B14F-4D97-AF65-F5344CB8AC3E}">
        <p14:creationId xmlns:p14="http://schemas.microsoft.com/office/powerpoint/2010/main" val="1375557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146" name="Picture 2" descr="HE SHE IT ACTIVITY | Pronoun | Replacing Words | CLASS 1 | ENGLISH GRAMMAR  |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780886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37547" y="734521"/>
            <a:ext cx="5940152" cy="115212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b="1" u="sng" dirty="0">
                <a:solidFill>
                  <a:schemeClr val="tx1"/>
                </a:solidFill>
              </a:rPr>
              <a:t>ON</a:t>
            </a:r>
            <a:r>
              <a:rPr lang="sl-SI" sz="2400" dirty="0"/>
              <a:t>– </a:t>
            </a:r>
            <a:r>
              <a:rPr lang="sl-SI" sz="2400" i="1" dirty="0"/>
              <a:t>Tony, my dad, brother, Mr. Bean...</a:t>
            </a:r>
          </a:p>
        </p:txBody>
      </p:sp>
      <p:sp>
        <p:nvSpPr>
          <p:cNvPr id="8" name="Rectangle 7"/>
          <p:cNvSpPr/>
          <p:nvPr/>
        </p:nvSpPr>
        <p:spPr>
          <a:xfrm>
            <a:off x="-286789" y="3356992"/>
            <a:ext cx="3024336" cy="11521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Rectangle 8"/>
          <p:cNvSpPr/>
          <p:nvPr/>
        </p:nvSpPr>
        <p:spPr>
          <a:xfrm>
            <a:off x="1907704" y="3933056"/>
            <a:ext cx="3024336" cy="11521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Rectangle 9"/>
          <p:cNvSpPr/>
          <p:nvPr/>
        </p:nvSpPr>
        <p:spPr>
          <a:xfrm>
            <a:off x="5176011" y="1935209"/>
            <a:ext cx="4161701" cy="11521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b="1" u="sng" dirty="0"/>
              <a:t>ONA</a:t>
            </a:r>
            <a:r>
              <a:rPr lang="sl-SI" sz="2400" dirty="0"/>
              <a:t>– </a:t>
            </a:r>
            <a:r>
              <a:rPr lang="sl-SI" sz="2400" i="1" dirty="0"/>
              <a:t>Lucy, my mum, sister, Miss Smith...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89947" y="5085184"/>
            <a:ext cx="5940152" cy="11521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b="1" u="sng" dirty="0"/>
              <a:t>ONO</a:t>
            </a:r>
            <a:r>
              <a:rPr lang="sl-SI" sz="2400" dirty="0"/>
              <a:t> – živali, predmeti, stvari</a:t>
            </a:r>
          </a:p>
          <a:p>
            <a:pPr algn="ctr"/>
            <a:r>
              <a:rPr lang="sl-SI" sz="2400" i="1" dirty="0"/>
              <a:t>A penguin, a rubber, a computer, a car, an apple, an owl, a potato...</a:t>
            </a:r>
          </a:p>
        </p:txBody>
      </p:sp>
    </p:spTree>
    <p:extLst>
      <p:ext uri="{BB962C8B-B14F-4D97-AF65-F5344CB8AC3E}">
        <p14:creationId xmlns:p14="http://schemas.microsoft.com/office/powerpoint/2010/main" val="1327284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122" name="Picture 2" descr="He - She - It worksh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1494928"/>
            <a:ext cx="5911484" cy="835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238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42" name="Picture 2" descr="英文代詞Pronoun (he , she , it ) -... - Mamaloveprint 幼兒工作紙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55" y="-243408"/>
            <a:ext cx="4824536" cy="681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435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170" name="Picture 2" descr="He-she-it online activ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0"/>
          <a:stretch/>
        </p:blipFill>
        <p:spPr bwMode="auto">
          <a:xfrm>
            <a:off x="107504" y="143691"/>
            <a:ext cx="6135461" cy="652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870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8194" name="Picture 2" descr="Free!Pronouns: He, Sh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" t="11162" r="7010" b="6402"/>
          <a:stretch/>
        </p:blipFill>
        <p:spPr bwMode="auto">
          <a:xfrm>
            <a:off x="683568" y="188640"/>
            <a:ext cx="556975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103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FEELINGS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1798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eelings flashcards - English ESL Worksheets for distance learning and  physical classroo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269696"/>
            <a:ext cx="5279790" cy="746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8144" y="620688"/>
            <a:ext cx="2529282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/>
              <a:t>How are </a:t>
            </a:r>
            <a:r>
              <a:rPr lang="sl-SI" sz="2800" b="1" dirty="0">
                <a:solidFill>
                  <a:srgbClr val="FF0000"/>
                </a:solidFill>
              </a:rPr>
              <a:t>you</a:t>
            </a:r>
            <a:r>
              <a:rPr lang="sl-SI" sz="2800" b="1" dirty="0"/>
              <a:t>?</a:t>
            </a:r>
          </a:p>
          <a:p>
            <a:pPr marL="285750" indent="-285750">
              <a:buFontTx/>
              <a:buChar char="-"/>
            </a:pPr>
            <a:r>
              <a:rPr lang="sl-SI" sz="2800" i="1" u="sng" dirty="0"/>
              <a:t>I‘m</a:t>
            </a:r>
            <a:r>
              <a:rPr lang="sl-SI" sz="2800" i="1" dirty="0"/>
              <a:t> tired.</a:t>
            </a:r>
          </a:p>
          <a:p>
            <a:pPr marL="285750" indent="-285750">
              <a:buFontTx/>
              <a:buChar char="-"/>
            </a:pPr>
            <a:endParaRPr lang="sl-SI" sz="2800" dirty="0"/>
          </a:p>
          <a:p>
            <a:pPr marL="285750" indent="-285750">
              <a:buFontTx/>
              <a:buChar char="-"/>
            </a:pPr>
            <a:endParaRPr lang="sl-SI" sz="2800" dirty="0"/>
          </a:p>
          <a:p>
            <a:pPr marL="285750" indent="-285750">
              <a:buFontTx/>
              <a:buChar char="-"/>
            </a:pPr>
            <a:endParaRPr lang="sl-SI" sz="2800" dirty="0"/>
          </a:p>
          <a:p>
            <a:r>
              <a:rPr lang="sl-SI" sz="2800" b="1" dirty="0"/>
              <a:t>How is </a:t>
            </a:r>
            <a:r>
              <a:rPr lang="sl-SI" sz="2800" b="1" dirty="0">
                <a:solidFill>
                  <a:srgbClr val="FF0000"/>
                </a:solidFill>
              </a:rPr>
              <a:t>she</a:t>
            </a:r>
            <a:r>
              <a:rPr lang="sl-SI" sz="2800" b="1" dirty="0"/>
              <a:t>?</a:t>
            </a:r>
          </a:p>
          <a:p>
            <a:pPr marL="285750" indent="-285750">
              <a:buFontTx/>
              <a:buChar char="-"/>
            </a:pPr>
            <a:r>
              <a:rPr lang="sl-SI" sz="2800" i="1" u="sng" dirty="0"/>
              <a:t>She‘s</a:t>
            </a:r>
            <a:r>
              <a:rPr lang="sl-SI" sz="2800" i="1" dirty="0"/>
              <a:t> sleepy.</a:t>
            </a:r>
          </a:p>
          <a:p>
            <a:pPr marL="285750" indent="-285750">
              <a:buFontTx/>
              <a:buChar char="-"/>
            </a:pPr>
            <a:endParaRPr lang="sl-SI" sz="2800" dirty="0"/>
          </a:p>
          <a:p>
            <a:pPr marL="285750" indent="-285750">
              <a:buFontTx/>
              <a:buChar char="-"/>
            </a:pPr>
            <a:endParaRPr lang="sl-SI" sz="2800" dirty="0"/>
          </a:p>
          <a:p>
            <a:pPr marL="285750" indent="-285750">
              <a:buFontTx/>
              <a:buChar char="-"/>
            </a:pPr>
            <a:endParaRPr lang="sl-SI" sz="2800" dirty="0"/>
          </a:p>
          <a:p>
            <a:r>
              <a:rPr lang="sl-SI" sz="2800" b="1" dirty="0"/>
              <a:t>How is </a:t>
            </a:r>
            <a:r>
              <a:rPr lang="sl-SI" sz="2800" b="1" dirty="0">
                <a:solidFill>
                  <a:srgbClr val="FF0000"/>
                </a:solidFill>
              </a:rPr>
              <a:t>he</a:t>
            </a:r>
            <a:r>
              <a:rPr lang="sl-SI" sz="2800" b="1" dirty="0"/>
              <a:t>?</a:t>
            </a:r>
          </a:p>
          <a:p>
            <a:r>
              <a:rPr lang="sl-SI" sz="2800" dirty="0"/>
              <a:t>- </a:t>
            </a:r>
            <a:r>
              <a:rPr lang="sl-SI" sz="2800" i="1" u="sng" dirty="0"/>
              <a:t>He‘s</a:t>
            </a:r>
            <a:r>
              <a:rPr lang="sl-SI" sz="2800" i="1" dirty="0"/>
              <a:t> thirsty.</a:t>
            </a:r>
          </a:p>
        </p:txBody>
      </p:sp>
    </p:spTree>
    <p:extLst>
      <p:ext uri="{BB962C8B-B14F-4D97-AF65-F5344CB8AC3E}">
        <p14:creationId xmlns:p14="http://schemas.microsoft.com/office/powerpoint/2010/main" val="3012137136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184</TotalTime>
  <Words>243</Words>
  <Application>Microsoft Office PowerPoint</Application>
  <PresentationFormat>Diaprojekcija na zaslonu (4:3)</PresentationFormat>
  <Paragraphs>32</Paragraphs>
  <Slides>21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21</vt:i4>
      </vt:variant>
    </vt:vector>
  </HeadingPairs>
  <TitlesOfParts>
    <vt:vector size="24" baseType="lpstr">
      <vt:lpstr>Georgia</vt:lpstr>
      <vt:lpstr>Trebuchet MS</vt:lpstr>
      <vt:lpstr>Slipstream</vt:lpstr>
      <vt:lpstr>ENGLISH</vt:lpstr>
      <vt:lpstr>HE , SHE , IT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FEELINGS</vt:lpstr>
      <vt:lpstr>PowerPointova predstavitev</vt:lpstr>
      <vt:lpstr>PowerPointova predstavitev</vt:lpstr>
      <vt:lpstr>PowerPointova predstavitev</vt:lpstr>
      <vt:lpstr>Actions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Uporabnik</dc:creator>
  <cp:lastModifiedBy>Uporabnik</cp:lastModifiedBy>
  <cp:revision>16</cp:revision>
  <dcterms:created xsi:type="dcterms:W3CDTF">2021-11-24T20:35:38Z</dcterms:created>
  <dcterms:modified xsi:type="dcterms:W3CDTF">2022-01-25T07:46:30Z</dcterms:modified>
</cp:coreProperties>
</file>