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62" r:id="rId5"/>
    <p:sldId id="25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82"/>
  </p:normalViewPr>
  <p:slideViewPr>
    <p:cSldViewPr snapToGrid="0" snapToObjects="1">
      <p:cViewPr varScale="1">
        <p:scale>
          <a:sx n="111" d="100"/>
          <a:sy n="111" d="100"/>
        </p:scale>
        <p:origin x="4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3401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200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66937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737146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8064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55513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52082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8486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2876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487491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480269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E5D32-2734-EF48-9528-C2F735BA327C}" type="datetimeFigureOut">
              <a:rPr lang="en-SI" smtClean="0"/>
              <a:t>08/04/2023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3AAB3-2565-EF4A-B651-9FE8030BEA1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92092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file:////var/folders/3n/wn6p8ddd1tl2fd264qk7rqz40000gn/T/com.microsoft.Word/WebArchiveCopyPasteTempFiles/9f7771a378d52e0435f1db8ec4bbdee6.jpg" TargetMode="External"/><Relationship Id="rId5" Type="http://schemas.openxmlformats.org/officeDocument/2006/relationships/image" Target="../media/image2.jpe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file:////var/folders/3n/wn6p8ddd1tl2fd264qk7rqz40000gn/T/com.microsoft.Word/WebArchiveCopyPasteTempFiles/89bda07077960325c01ce0195998c60b.jpg" TargetMode="External"/><Relationship Id="rId5" Type="http://schemas.openxmlformats.org/officeDocument/2006/relationships/image" Target="../media/image4.jpe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file:////var/folders/3n/wn6p8ddd1tl2fd264qk7rqz40000gn/T/com.microsoft.Word/WebArchiveCopyPasteTempFiles/89bda07077960325c01ce0195998c60b.jpg" TargetMode="External"/><Relationship Id="rId5" Type="http://schemas.openxmlformats.org/officeDocument/2006/relationships/image" Target="../media/image4.jpe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6" Type="http://schemas.openxmlformats.org/officeDocument/2006/relationships/image" Target="file:////var/folders/3n/wn6p8ddd1tl2fd264qk7rqz40000gn/T/com.microsoft.Word/WebArchiveCopyPasteTempFiles/89bda07077960325c01ce0195998c60b.jpg" TargetMode="External"/><Relationship Id="rId5" Type="http://schemas.openxmlformats.org/officeDocument/2006/relationships/image" Target="../media/image4.jpe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2F72E-8F06-C84F-AE9E-2F6BC743E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9" y="118753"/>
            <a:ext cx="11958452" cy="6650182"/>
          </a:xfrm>
          <a:solidFill>
            <a:srgbClr val="FFC000"/>
          </a:solidFill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n-SI" sz="7200" b="1" dirty="0">
              <a:latin typeface="Chalkboard SE" panose="03050602040202020205" pitchFamily="66" charset="77"/>
            </a:endParaRPr>
          </a:p>
          <a:p>
            <a:pPr marL="0" indent="0" algn="ctr">
              <a:buNone/>
            </a:pPr>
            <a:r>
              <a:rPr lang="en-SI" sz="7200" b="1" dirty="0">
                <a:solidFill>
                  <a:schemeClr val="bg1"/>
                </a:solidFill>
                <a:latin typeface="Chalkboard SE" panose="03050602040202020205" pitchFamily="66" charset="77"/>
              </a:rPr>
              <a:t>P</a:t>
            </a:r>
          </a:p>
          <a:p>
            <a:pPr marL="0" indent="0" algn="ctr">
              <a:buNone/>
            </a:pPr>
            <a:r>
              <a:rPr lang="en-SI" sz="7200" b="1" dirty="0">
                <a:solidFill>
                  <a:schemeClr val="bg1"/>
                </a:solidFill>
                <a:latin typeface="Chalkboard SE" panose="03050602040202020205" pitchFamily="66" charset="77"/>
              </a:rPr>
              <a:t>O</a:t>
            </a:r>
          </a:p>
          <a:p>
            <a:pPr marL="0" indent="0" algn="ctr">
              <a:buNone/>
            </a:pPr>
            <a:r>
              <a:rPr lang="en-SI" sz="7200" b="1" dirty="0">
                <a:solidFill>
                  <a:schemeClr val="bg1"/>
                </a:solidFill>
                <a:latin typeface="Chalkboard SE" panose="03050602040202020205" pitchFamily="66" charset="77"/>
              </a:rPr>
              <a:t>Š</a:t>
            </a:r>
          </a:p>
          <a:p>
            <a:pPr marL="0" indent="0" algn="ctr">
              <a:buNone/>
            </a:pPr>
            <a:r>
              <a:rPr lang="en-SI" sz="7200" b="1" dirty="0">
                <a:solidFill>
                  <a:schemeClr val="bg1"/>
                </a:solidFill>
                <a:latin typeface="Chalkboard SE" panose="03050602040202020205" pitchFamily="66" charset="77"/>
              </a:rPr>
              <a:t>A</a:t>
            </a:r>
          </a:p>
          <a:p>
            <a:pPr marL="0" indent="0" algn="ctr">
              <a:buNone/>
            </a:pPr>
            <a:r>
              <a:rPr lang="en-SI" sz="7200" b="1" dirty="0">
                <a:solidFill>
                  <a:schemeClr val="bg1"/>
                </a:solidFill>
                <a:latin typeface="Chalkboard SE" panose="03050602040202020205" pitchFamily="66" charset="77"/>
              </a:rPr>
              <a:t>S</a:t>
            </a:r>
          </a:p>
          <a:p>
            <a:pPr marL="0" indent="0" algn="ctr">
              <a:buNone/>
            </a:pPr>
            <a:r>
              <a:rPr lang="en-SI" sz="7200" b="1" dirty="0">
                <a:solidFill>
                  <a:schemeClr val="bg1"/>
                </a:solidFill>
                <a:latin typeface="Chalkboard SE" panose="03050602040202020205" pitchFamily="66" charset="77"/>
              </a:rPr>
              <a:t>T</a:t>
            </a:r>
          </a:p>
          <a:p>
            <a:pPr marL="0" indent="0" algn="ctr">
              <a:buNone/>
            </a:pPr>
            <a:r>
              <a:rPr lang="en-SI" sz="7200" b="1" dirty="0">
                <a:solidFill>
                  <a:schemeClr val="bg1"/>
                </a:solidFill>
                <a:latin typeface="Chalkboard SE" panose="03050602040202020205" pitchFamily="66" charset="77"/>
              </a:rPr>
              <a:t>I</a:t>
            </a:r>
          </a:p>
        </p:txBody>
      </p:sp>
      <p:pic>
        <p:nvPicPr>
          <p:cNvPr id="7174" name="Picture 6">
            <a:extLst>
              <a:ext uri="{FF2B5EF4-FFF2-40B4-BE49-F238E27FC236}">
                <a16:creationId xmlns:a16="http://schemas.microsoft.com/office/drawing/2014/main" id="{6363C24F-53C9-2644-89DE-60B0F6E28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06" y="207816"/>
            <a:ext cx="5255495" cy="641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>
            <a:extLst>
              <a:ext uri="{FF2B5EF4-FFF2-40B4-BE49-F238E27FC236}">
                <a16:creationId xmlns:a16="http://schemas.microsoft.com/office/drawing/2014/main" id="{1F97D87E-1D76-BB4E-B57D-75E98D743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698998" y="207815"/>
            <a:ext cx="5255494" cy="641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686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0BC71-F31A-B24A-AE27-DC8F055DB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090" y="463548"/>
            <a:ext cx="5661747" cy="1460665"/>
          </a:xfrm>
        </p:spPr>
        <p:txBody>
          <a:bodyPr>
            <a:normAutofit/>
          </a:bodyPr>
          <a:lstStyle/>
          <a:p>
            <a:r>
              <a:rPr lang="en-SI" sz="4000" b="1" dirty="0">
                <a:solidFill>
                  <a:schemeClr val="bg1"/>
                </a:solidFill>
              </a:rPr>
              <a:t>  </a:t>
            </a:r>
            <a:r>
              <a:rPr lang="en-SI" sz="4800" b="1" dirty="0">
                <a:solidFill>
                  <a:schemeClr val="bg1"/>
                </a:solidFill>
              </a:rPr>
              <a:t>NARIŠI POŠASTI TELO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C9124-0D2B-094F-87D6-FE9BDAB31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57412"/>
            <a:ext cx="9144000" cy="4000387"/>
          </a:xfrm>
        </p:spPr>
        <p:txBody>
          <a:bodyPr/>
          <a:lstStyle/>
          <a:p>
            <a:endParaRPr lang="en-SI" dirty="0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1FA0BE89-8B8E-0440-8C48-B146E8D6D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7" t="15953" r="63177" b="3899"/>
          <a:stretch>
            <a:fillRect/>
          </a:stretch>
        </p:blipFill>
        <p:spPr bwMode="auto">
          <a:xfrm>
            <a:off x="1331653" y="80312"/>
            <a:ext cx="1993438" cy="669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73871BA3-4E75-064E-ABE6-F4FF63F8D61E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465939" y="2527544"/>
            <a:ext cx="3260121" cy="3260121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  <p:extLst>
      <p:ext uri="{BB962C8B-B14F-4D97-AF65-F5344CB8AC3E}">
        <p14:creationId xmlns:p14="http://schemas.microsoft.com/office/powerpoint/2010/main" val="259507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8ABBE-C304-3849-8CDD-7EEBC2A66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275" y="365125"/>
            <a:ext cx="5701602" cy="1325563"/>
          </a:xfrm>
        </p:spPr>
        <p:txBody>
          <a:bodyPr>
            <a:normAutofit fontScale="90000"/>
          </a:bodyPr>
          <a:lstStyle/>
          <a:p>
            <a:r>
              <a:rPr lang="en-SI" dirty="0"/>
              <a:t>     </a:t>
            </a:r>
            <a:br>
              <a:rPr lang="en-SI" dirty="0"/>
            </a:br>
            <a:r>
              <a:rPr lang="en-SI" dirty="0"/>
              <a:t> </a:t>
            </a:r>
            <a:r>
              <a:rPr lang="en-SI" sz="4800" b="1" dirty="0">
                <a:solidFill>
                  <a:schemeClr val="bg1"/>
                </a:solidFill>
              </a:rPr>
              <a:t>NARIŠI </a:t>
            </a:r>
            <a:r>
              <a:rPr lang="en-SI" sz="4800" b="1">
                <a:solidFill>
                  <a:schemeClr val="bg1"/>
                </a:solidFill>
              </a:rPr>
              <a:t>POŠASTI OČI</a:t>
            </a:r>
            <a:endParaRPr lang="en-SI" sz="4800" b="1" dirty="0">
              <a:solidFill>
                <a:schemeClr val="bg1"/>
              </a:solidFill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18B471C-4053-974A-B51D-B5278BD43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  <p:pic>
        <p:nvPicPr>
          <p:cNvPr id="3073" name="Picture 2">
            <a:extLst>
              <a:ext uri="{FF2B5EF4-FFF2-40B4-BE49-F238E27FC236}">
                <a16:creationId xmlns:a16="http://schemas.microsoft.com/office/drawing/2014/main" id="{B953544F-2CEB-8B44-9163-233FEB301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00" r="87062" b="2419"/>
          <a:stretch>
            <a:fillRect/>
          </a:stretch>
        </p:blipFill>
        <p:spPr bwMode="auto">
          <a:xfrm>
            <a:off x="1140526" y="165100"/>
            <a:ext cx="723900" cy="652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>
            <a:extLst>
              <a:ext uri="{FF2B5EF4-FFF2-40B4-BE49-F238E27FC236}">
                <a16:creationId xmlns:a16="http://schemas.microsoft.com/office/drawing/2014/main" id="{078992FB-E42A-1F47-99B5-979F0E157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4426" y="165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  <p:pic>
        <p:nvPicPr>
          <p:cNvPr id="3075" name="Picture 2">
            <a:extLst>
              <a:ext uri="{FF2B5EF4-FFF2-40B4-BE49-F238E27FC236}">
                <a16:creationId xmlns:a16="http://schemas.microsoft.com/office/drawing/2014/main" id="{9DC97DD4-53D2-8244-A721-0AC21574B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2" t="17300" r="44266" b="2419"/>
          <a:stretch>
            <a:fillRect/>
          </a:stretch>
        </p:blipFill>
        <p:spPr bwMode="auto">
          <a:xfrm>
            <a:off x="1864426" y="165100"/>
            <a:ext cx="1282700" cy="652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4D9D6124-5B58-DC49-9406-E966308C29CD}"/>
              </a:ext>
            </a:extLst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464844" y="2686050"/>
            <a:ext cx="3262311" cy="3262311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  <p:extLst>
      <p:ext uri="{BB962C8B-B14F-4D97-AF65-F5344CB8AC3E}">
        <p14:creationId xmlns:p14="http://schemas.microsoft.com/office/powerpoint/2010/main" val="198835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C4B6D-58D5-4C49-BE4A-B8A803A04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1862" y="365125"/>
            <a:ext cx="5943601" cy="1325563"/>
          </a:xfrm>
        </p:spPr>
        <p:txBody>
          <a:bodyPr>
            <a:normAutofit/>
          </a:bodyPr>
          <a:lstStyle/>
          <a:p>
            <a:r>
              <a:rPr lang="en-SI" sz="4800" b="1" dirty="0">
                <a:solidFill>
                  <a:schemeClr val="bg1"/>
                </a:solidFill>
              </a:rPr>
              <a:t>NARIŠI POŠASTI USTA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4B7CCE4-663B-3342-A349-64A51E008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  <p:pic>
        <p:nvPicPr>
          <p:cNvPr id="4097" name="Picture 2">
            <a:extLst>
              <a:ext uri="{FF2B5EF4-FFF2-40B4-BE49-F238E27FC236}">
                <a16:creationId xmlns:a16="http://schemas.microsoft.com/office/drawing/2014/main" id="{C0B8C229-ECE8-0443-8B2E-25586CD22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00" r="87062" b="2419"/>
          <a:stretch>
            <a:fillRect/>
          </a:stretch>
        </p:blipFill>
        <p:spPr bwMode="auto">
          <a:xfrm>
            <a:off x="1221427" y="165100"/>
            <a:ext cx="723900" cy="652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>
            <a:extLst>
              <a:ext uri="{FF2B5EF4-FFF2-40B4-BE49-F238E27FC236}">
                <a16:creationId xmlns:a16="http://schemas.microsoft.com/office/drawing/2014/main" id="{D2650EAB-9B03-9C4C-B9E3-04CBF435A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8177" y="165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  <p:pic>
        <p:nvPicPr>
          <p:cNvPr id="4099" name="Picture 2">
            <a:extLst>
              <a:ext uri="{FF2B5EF4-FFF2-40B4-BE49-F238E27FC236}">
                <a16:creationId xmlns:a16="http://schemas.microsoft.com/office/drawing/2014/main" id="{ED008C3C-D7CB-AC43-A051-B48F5A6D9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1" t="17474" r="22868" b="2245"/>
          <a:stretch>
            <a:fillRect/>
          </a:stretch>
        </p:blipFill>
        <p:spPr bwMode="auto">
          <a:xfrm>
            <a:off x="1888177" y="165100"/>
            <a:ext cx="1282700" cy="652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C278FA-42BE-5A47-922C-7AD64D9B6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 dirty="0"/>
          </a:p>
        </p:txBody>
      </p:sp>
      <p:pic>
        <p:nvPicPr>
          <p:cNvPr id="11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3B5C5FFE-18EF-6B49-8918-CDB817A62B9C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470202" y="2643188"/>
            <a:ext cx="3251596" cy="3251596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  <p:extLst>
      <p:ext uri="{BB962C8B-B14F-4D97-AF65-F5344CB8AC3E}">
        <p14:creationId xmlns:p14="http://schemas.microsoft.com/office/powerpoint/2010/main" val="374227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6BAFA-B70D-DA43-9BFA-3AB1A5538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0412" y="585787"/>
            <a:ext cx="5915026" cy="1514469"/>
          </a:xfrm>
        </p:spPr>
        <p:txBody>
          <a:bodyPr>
            <a:noAutofit/>
          </a:bodyPr>
          <a:lstStyle/>
          <a:p>
            <a:pPr algn="ctr"/>
            <a:r>
              <a:rPr lang="en-SI" sz="4800" b="1" dirty="0">
                <a:solidFill>
                  <a:schemeClr val="bg1"/>
                </a:solidFill>
              </a:rPr>
              <a:t>NARIŠI POŠASTI DODATKE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2E43D63-6878-6049-9346-943C68BCB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  <p:pic>
        <p:nvPicPr>
          <p:cNvPr id="5121" name="Picture 2">
            <a:extLst>
              <a:ext uri="{FF2B5EF4-FFF2-40B4-BE49-F238E27FC236}">
                <a16:creationId xmlns:a16="http://schemas.microsoft.com/office/drawing/2014/main" id="{1BB25CD1-AFEE-FB4F-9318-E377F96DF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00" r="87062" b="2419"/>
          <a:stretch>
            <a:fillRect/>
          </a:stretch>
        </p:blipFill>
        <p:spPr bwMode="auto">
          <a:xfrm>
            <a:off x="1148938" y="165100"/>
            <a:ext cx="723900" cy="652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>
            <a:extLst>
              <a:ext uri="{FF2B5EF4-FFF2-40B4-BE49-F238E27FC236}">
                <a16:creationId xmlns:a16="http://schemas.microsoft.com/office/drawing/2014/main" id="{D8951179-3300-F04D-8F13-6189E760C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938" y="165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I"/>
          </a:p>
        </p:txBody>
      </p:sp>
      <p:pic>
        <p:nvPicPr>
          <p:cNvPr id="5123" name="Picture 2">
            <a:extLst>
              <a:ext uri="{FF2B5EF4-FFF2-40B4-BE49-F238E27FC236}">
                <a16:creationId xmlns:a16="http://schemas.microsoft.com/office/drawing/2014/main" id="{7B4EC224-8D24-A04C-BA94-D41601912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9" t="17300" r="1720" b="2419"/>
          <a:stretch>
            <a:fillRect/>
          </a:stretch>
        </p:blipFill>
        <p:spPr bwMode="auto">
          <a:xfrm>
            <a:off x="1872838" y="165100"/>
            <a:ext cx="1282700" cy="652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owerPoint Dice">
            <a:hlinkClick r:id="" action="ppaction://media"/>
            <a:extLst>
              <a:ext uri="{FF2B5EF4-FFF2-40B4-BE49-F238E27FC236}">
                <a16:creationId xmlns:a16="http://schemas.microsoft.com/office/drawing/2014/main" id="{D2FD17E8-F530-5642-922A-218A56B90774}"/>
              </a:ext>
            </a:extLst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470202" y="2643188"/>
            <a:ext cx="3251596" cy="3251596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</p:pic>
    </p:spTree>
    <p:extLst>
      <p:ext uri="{BB962C8B-B14F-4D97-AF65-F5344CB8AC3E}">
        <p14:creationId xmlns:p14="http://schemas.microsoft.com/office/powerpoint/2010/main" val="158382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stop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23</Words>
  <Application>Microsoft Macintosh PowerPoint</Application>
  <PresentationFormat>Widescreen</PresentationFormat>
  <Paragraphs>12</Paragraphs>
  <Slides>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Chalkboard SE</vt:lpstr>
      <vt:lpstr>Office Theme</vt:lpstr>
      <vt:lpstr>PowerPoint Presentation</vt:lpstr>
      <vt:lpstr>  NARIŠI POŠASTI TELO</vt:lpstr>
      <vt:lpstr>       NARIŠI POŠASTI OČI</vt:lpstr>
      <vt:lpstr>NARIŠI POŠASTI USTA</vt:lpstr>
      <vt:lpstr>NARIŠI POŠASTI DODATKE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anita.furlan5@gmail.com</dc:creator>
  <cp:lastModifiedBy>anita.furlan5@gmail.com</cp:lastModifiedBy>
  <cp:revision>7</cp:revision>
  <dcterms:created xsi:type="dcterms:W3CDTF">2021-02-17T16:39:18Z</dcterms:created>
  <dcterms:modified xsi:type="dcterms:W3CDTF">2023-04-08T18:46:18Z</dcterms:modified>
</cp:coreProperties>
</file>