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5" r:id="rId5"/>
    <p:sldId id="262" r:id="rId6"/>
    <p:sldId id="258" r:id="rId7"/>
    <p:sldId id="260" r:id="rId8"/>
    <p:sldId id="263" r:id="rId9"/>
    <p:sldId id="257" r:id="rId10"/>
    <p:sldId id="264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2BD2-2935-4944-8925-7AA12D1EC55C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9CEB-EB8B-4BB6-ACC9-71BEDC6829B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endParaRPr lang="sl-SI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Rezultat iskanja slik za who am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469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Write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own</a:t>
            </a:r>
            <a:r>
              <a:rPr lang="sl-SI" dirty="0"/>
              <a:t> ‘I am’ poem. </a:t>
            </a:r>
          </a:p>
        </p:txBody>
      </p:sp>
      <p:pic>
        <p:nvPicPr>
          <p:cNvPr id="18434" name="Picture 2" descr="Rezultat iskanja slik za i 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744416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Think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5 </a:t>
            </a:r>
            <a:r>
              <a:rPr lang="sl-SI" dirty="0" err="1"/>
              <a:t>objects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define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. </a:t>
            </a:r>
            <a:r>
              <a:rPr lang="sl-SI" dirty="0" err="1"/>
              <a:t>Write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</a:t>
            </a:r>
            <a:r>
              <a:rPr lang="sl-SI" dirty="0" err="1"/>
              <a:t>down</a:t>
            </a:r>
            <a:r>
              <a:rPr lang="sl-SI" dirty="0"/>
              <a:t> or </a:t>
            </a:r>
            <a:r>
              <a:rPr lang="sl-SI" dirty="0" err="1"/>
              <a:t>draw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.</a:t>
            </a:r>
          </a:p>
          <a:p>
            <a:r>
              <a:rPr lang="sl-SI" dirty="0" err="1"/>
              <a:t>Describe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neighbour</a:t>
            </a:r>
            <a:r>
              <a:rPr lang="sl-SI" dirty="0"/>
              <a:t>. </a:t>
            </a:r>
          </a:p>
        </p:txBody>
      </p:sp>
      <p:pic>
        <p:nvPicPr>
          <p:cNvPr id="21506" name="Picture 2" descr="Rezultat iskanja slik za i 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49080"/>
            <a:ext cx="5619750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Identity: What Defines a Person’s Identity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67" y="980728"/>
            <a:ext cx="664006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2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7F312C-55D8-48EF-B8AB-89A91933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559" y="151619"/>
            <a:ext cx="3144817" cy="82910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l-SI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What‘s</a:t>
            </a:r>
            <a:r>
              <a:rPr lang="sl-SI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name?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zultat iskanja slik za name">
            <a:extLst>
              <a:ext uri="{FF2B5EF4-FFF2-40B4-BE49-F238E27FC236}">
                <a16:creationId xmlns:a16="http://schemas.microsoft.com/office/drawing/2014/main" id="{C8FEEC2B-649C-4E44-AB67-C7E2C27A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1" y="1926365"/>
            <a:ext cx="2570628" cy="12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D40DF7-F8EB-490C-8E02-53BE477E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092" y="814120"/>
            <a:ext cx="4425396" cy="4795117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1600" b="1" dirty="0" err="1"/>
              <a:t>Discuss</a:t>
            </a:r>
            <a:r>
              <a:rPr lang="sl-SI" sz="1600" b="1" dirty="0"/>
              <a:t> in </a:t>
            </a:r>
            <a:r>
              <a:rPr lang="sl-SI" sz="1600" b="1" dirty="0" err="1"/>
              <a:t>small</a:t>
            </a:r>
            <a:r>
              <a:rPr lang="sl-SI" sz="1600" b="1" dirty="0"/>
              <a:t> </a:t>
            </a:r>
            <a:r>
              <a:rPr lang="sl-SI" sz="1600" b="1" dirty="0" err="1"/>
              <a:t>groups</a:t>
            </a:r>
            <a:r>
              <a:rPr lang="sl-SI" sz="1600" b="1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sl-SI" sz="1600" b="1" dirty="0"/>
          </a:p>
          <a:p>
            <a:pPr>
              <a:lnSpc>
                <a:spcPct val="90000"/>
              </a:lnSpc>
            </a:pPr>
            <a:r>
              <a:rPr lang="en-US" sz="1600" dirty="0"/>
              <a:t>Does your name have any meaning?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Do you know where your name comes from? Do you think this is</a:t>
            </a:r>
            <a:r>
              <a:rPr lang="sl-SI" sz="1600" dirty="0"/>
              <a:t> </a:t>
            </a:r>
            <a:r>
              <a:rPr lang="en-US" sz="1600" dirty="0"/>
              <a:t>important? Does it say something about you</a:t>
            </a:r>
            <a:r>
              <a:rPr lang="en-US" sz="1600" dirty="0" smtClean="0"/>
              <a:t>?</a:t>
            </a:r>
            <a:endParaRPr lang="sl-SI" sz="1600" dirty="0" smtClean="0"/>
          </a:p>
          <a:p>
            <a:pPr>
              <a:lnSpc>
                <a:spcPct val="90000"/>
              </a:lnSpc>
            </a:pPr>
            <a:r>
              <a:rPr lang="sl-SI" sz="1600" dirty="0" err="1" smtClean="0"/>
              <a:t>Who</a:t>
            </a:r>
            <a:r>
              <a:rPr lang="sl-SI" sz="1600" dirty="0" smtClean="0"/>
              <a:t> </a:t>
            </a:r>
            <a:r>
              <a:rPr lang="sl-SI" sz="1600" dirty="0" err="1" smtClean="0"/>
              <a:t>gave</a:t>
            </a:r>
            <a:r>
              <a:rPr lang="sl-SI" sz="1600" dirty="0" smtClean="0"/>
              <a:t> </a:t>
            </a:r>
            <a:r>
              <a:rPr lang="sl-SI" sz="1600" dirty="0" err="1" smtClean="0"/>
              <a:t>you</a:t>
            </a:r>
            <a:r>
              <a:rPr lang="sl-SI" sz="1600" dirty="0" smtClean="0"/>
              <a:t> </a:t>
            </a:r>
            <a:r>
              <a:rPr lang="sl-SI" sz="1600" dirty="0" err="1" smtClean="0"/>
              <a:t>the</a:t>
            </a:r>
            <a:r>
              <a:rPr lang="sl-SI" sz="1600" dirty="0" smtClean="0"/>
              <a:t> name? </a:t>
            </a:r>
            <a:r>
              <a:rPr lang="sl-SI" sz="1600" dirty="0" err="1" smtClean="0"/>
              <a:t>Were</a:t>
            </a:r>
            <a:r>
              <a:rPr lang="sl-SI" sz="1600" dirty="0" smtClean="0"/>
              <a:t> </a:t>
            </a:r>
            <a:r>
              <a:rPr lang="sl-SI" sz="1600" dirty="0" err="1" smtClean="0"/>
              <a:t>you</a:t>
            </a:r>
            <a:r>
              <a:rPr lang="sl-SI" sz="1600" dirty="0" smtClean="0"/>
              <a:t> </a:t>
            </a:r>
            <a:r>
              <a:rPr lang="sl-SI" sz="1600" dirty="0" err="1" smtClean="0"/>
              <a:t>named</a:t>
            </a:r>
            <a:r>
              <a:rPr lang="sl-SI" sz="1600" dirty="0" smtClean="0"/>
              <a:t> </a:t>
            </a:r>
            <a:r>
              <a:rPr lang="sl-SI" sz="1600" dirty="0" err="1" smtClean="0"/>
              <a:t>after</a:t>
            </a:r>
            <a:r>
              <a:rPr lang="sl-SI" sz="1600" dirty="0" smtClean="0"/>
              <a:t> </a:t>
            </a:r>
            <a:r>
              <a:rPr lang="sl-SI" sz="1600" dirty="0" err="1" smtClean="0"/>
              <a:t>someone</a:t>
            </a:r>
            <a:r>
              <a:rPr lang="sl-SI" sz="1600" dirty="0" smtClean="0"/>
              <a:t>?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Does your name show which country you come from</a:t>
            </a:r>
            <a:r>
              <a:rPr lang="en-US" sz="1600" dirty="0" smtClean="0"/>
              <a:t>?</a:t>
            </a:r>
            <a:endParaRPr lang="sl-SI" sz="1600" dirty="0" smtClean="0"/>
          </a:p>
          <a:p>
            <a:pPr>
              <a:lnSpc>
                <a:spcPct val="90000"/>
              </a:lnSpc>
            </a:pPr>
            <a:r>
              <a:rPr lang="sl-SI" sz="1600" dirty="0" err="1" smtClean="0"/>
              <a:t>What</a:t>
            </a:r>
            <a:r>
              <a:rPr lang="sl-SI" sz="1600" dirty="0" smtClean="0"/>
              <a:t> </a:t>
            </a:r>
            <a:r>
              <a:rPr lang="sl-SI" sz="1600" dirty="0" err="1" smtClean="0"/>
              <a:t>would</a:t>
            </a:r>
            <a:r>
              <a:rPr lang="sl-SI" sz="1600" dirty="0" smtClean="0"/>
              <a:t> </a:t>
            </a:r>
            <a:r>
              <a:rPr lang="sl-SI" sz="1600" dirty="0" err="1" smtClean="0"/>
              <a:t>you</a:t>
            </a:r>
            <a:r>
              <a:rPr lang="sl-SI" sz="1600" dirty="0" smtClean="0"/>
              <a:t> be </a:t>
            </a:r>
            <a:r>
              <a:rPr lang="sl-SI" sz="1600" dirty="0" err="1" smtClean="0"/>
              <a:t>called</a:t>
            </a:r>
            <a:r>
              <a:rPr lang="sl-SI" sz="1600" dirty="0" smtClean="0"/>
              <a:t> </a:t>
            </a:r>
            <a:r>
              <a:rPr lang="sl-SI" sz="1600" dirty="0" err="1" smtClean="0"/>
              <a:t>if</a:t>
            </a:r>
            <a:r>
              <a:rPr lang="sl-SI" sz="1600" dirty="0" smtClean="0"/>
              <a:t> </a:t>
            </a:r>
            <a:r>
              <a:rPr lang="sl-SI" sz="1600" dirty="0" err="1" smtClean="0"/>
              <a:t>you</a:t>
            </a:r>
            <a:r>
              <a:rPr lang="sl-SI" sz="1600" dirty="0" smtClean="0"/>
              <a:t> </a:t>
            </a:r>
            <a:r>
              <a:rPr lang="sl-SI" sz="1600" dirty="0" err="1" smtClean="0"/>
              <a:t>were</a:t>
            </a:r>
            <a:r>
              <a:rPr lang="sl-SI" sz="1600" dirty="0" smtClean="0"/>
              <a:t> </a:t>
            </a:r>
            <a:r>
              <a:rPr lang="sl-SI" sz="1600" dirty="0" err="1" smtClean="0"/>
              <a:t>the</a:t>
            </a:r>
            <a:r>
              <a:rPr lang="sl-SI" sz="1600" dirty="0" smtClean="0"/>
              <a:t> </a:t>
            </a:r>
            <a:r>
              <a:rPr lang="sl-SI" sz="1600" dirty="0" err="1" smtClean="0"/>
              <a:t>other</a:t>
            </a:r>
            <a:r>
              <a:rPr lang="sl-SI" sz="1600" dirty="0" smtClean="0"/>
              <a:t> </a:t>
            </a:r>
            <a:r>
              <a:rPr lang="sl-SI" sz="1600" dirty="0" err="1" smtClean="0"/>
              <a:t>sex</a:t>
            </a:r>
            <a:r>
              <a:rPr lang="sl-SI" sz="16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sl-SI" sz="1600" dirty="0"/>
              <a:t>Do </a:t>
            </a:r>
            <a:r>
              <a:rPr lang="sl-SI" sz="1600" dirty="0" err="1"/>
              <a:t>people</a:t>
            </a:r>
            <a:r>
              <a:rPr lang="sl-SI" sz="1600" dirty="0"/>
              <a:t> </a:t>
            </a:r>
            <a:r>
              <a:rPr lang="sl-SI" sz="1600" dirty="0" err="1"/>
              <a:t>pronounce</a:t>
            </a:r>
            <a:r>
              <a:rPr lang="sl-SI" sz="1600" dirty="0"/>
              <a:t> </a:t>
            </a:r>
            <a:r>
              <a:rPr lang="sl-SI" sz="1600" dirty="0" err="1"/>
              <a:t>your</a:t>
            </a:r>
            <a:r>
              <a:rPr lang="sl-SI" sz="1600" dirty="0"/>
              <a:t> name in </a:t>
            </a:r>
            <a:r>
              <a:rPr lang="sl-SI" sz="1600" dirty="0" err="1"/>
              <a:t>different</a:t>
            </a:r>
            <a:r>
              <a:rPr lang="sl-SI" sz="1600" dirty="0"/>
              <a:t> </a:t>
            </a:r>
            <a:r>
              <a:rPr lang="sl-SI" sz="1600" dirty="0" err="1"/>
              <a:t>ways</a:t>
            </a:r>
            <a:r>
              <a:rPr lang="sl-SI" sz="1600" dirty="0"/>
              <a:t>?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Is your name easily translatable into </a:t>
            </a:r>
            <a:r>
              <a:rPr lang="sl-SI" sz="1600" dirty="0"/>
              <a:t>German</a:t>
            </a:r>
            <a:r>
              <a:rPr lang="en-US" sz="1600" dirty="0"/>
              <a:t>, French or English</a:t>
            </a:r>
            <a:r>
              <a:rPr lang="en-US" sz="1600" dirty="0" smtClean="0"/>
              <a:t>?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If so, what would it be in other languages</a:t>
            </a:r>
            <a:r>
              <a:rPr lang="en-US" sz="1600" dirty="0" smtClean="0"/>
              <a:t>?</a:t>
            </a:r>
            <a:endParaRPr lang="sl-SI" sz="1600" dirty="0" smtClean="0"/>
          </a:p>
          <a:p>
            <a:pPr>
              <a:lnSpc>
                <a:spcPct val="90000"/>
              </a:lnSpc>
            </a:pPr>
            <a:r>
              <a:rPr lang="sl-SI" sz="1600" dirty="0" smtClean="0"/>
              <a:t>Are </a:t>
            </a:r>
            <a:r>
              <a:rPr lang="sl-SI" sz="1600" dirty="0" err="1" smtClean="0"/>
              <a:t>there</a:t>
            </a:r>
            <a:r>
              <a:rPr lang="sl-SI" sz="1600" dirty="0" smtClean="0"/>
              <a:t> </a:t>
            </a:r>
            <a:r>
              <a:rPr lang="sl-SI" sz="1600" dirty="0" err="1" smtClean="0"/>
              <a:t>any</a:t>
            </a:r>
            <a:r>
              <a:rPr lang="sl-SI" sz="1600" dirty="0" smtClean="0"/>
              <a:t> </a:t>
            </a:r>
            <a:r>
              <a:rPr lang="sl-SI" sz="1600" dirty="0" err="1" smtClean="0"/>
              <a:t>well-known</a:t>
            </a:r>
            <a:r>
              <a:rPr lang="sl-SI" sz="1600" dirty="0" smtClean="0"/>
              <a:t> </a:t>
            </a:r>
            <a:r>
              <a:rPr lang="sl-SI" sz="1600" dirty="0" err="1" smtClean="0"/>
              <a:t>people</a:t>
            </a:r>
            <a:r>
              <a:rPr lang="sl-SI" sz="1600" dirty="0" smtClean="0"/>
              <a:t> </a:t>
            </a:r>
            <a:r>
              <a:rPr lang="sl-SI" sz="1600" dirty="0" err="1" smtClean="0"/>
              <a:t>with</a:t>
            </a:r>
            <a:r>
              <a:rPr lang="sl-SI" sz="1600" dirty="0" smtClean="0"/>
              <a:t> </a:t>
            </a:r>
            <a:r>
              <a:rPr lang="sl-SI" sz="1600" dirty="0" err="1" smtClean="0"/>
              <a:t>this</a:t>
            </a:r>
            <a:r>
              <a:rPr lang="sl-SI" sz="1600" dirty="0" smtClean="0"/>
              <a:t> name?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Have you got a nickname? Who gave it to you? Does it say anything about</a:t>
            </a:r>
            <a:r>
              <a:rPr lang="sl-SI" sz="1600" dirty="0"/>
              <a:t> </a:t>
            </a:r>
            <a:r>
              <a:rPr lang="sl-SI" sz="1600" dirty="0" err="1"/>
              <a:t>you</a:t>
            </a:r>
            <a:r>
              <a:rPr lang="sl-SI" sz="16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Does the way your name is constructed say anything about your cultural</a:t>
            </a:r>
            <a:r>
              <a:rPr lang="sl-SI" sz="1600" dirty="0"/>
              <a:t> </a:t>
            </a:r>
            <a:r>
              <a:rPr lang="sl-SI" sz="1600" dirty="0" err="1"/>
              <a:t>or</a:t>
            </a:r>
            <a:r>
              <a:rPr lang="sl-SI" sz="1600" dirty="0"/>
              <a:t> social </a:t>
            </a:r>
            <a:r>
              <a:rPr lang="sl-SI" sz="1600" dirty="0" err="1"/>
              <a:t>background</a:t>
            </a:r>
            <a:r>
              <a:rPr lang="sl-SI" sz="1600" dirty="0"/>
              <a:t>?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5445224"/>
            <a:ext cx="367240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b="1" dirty="0" err="1" smtClean="0">
                <a:solidFill>
                  <a:srgbClr val="FF0000"/>
                </a:solidFill>
              </a:rPr>
              <a:t>Reflection</a:t>
            </a:r>
            <a:endParaRPr lang="sl-SI" b="1" dirty="0"/>
          </a:p>
          <a:p>
            <a:pPr>
              <a:lnSpc>
                <a:spcPct val="90000"/>
              </a:lnSpc>
            </a:pPr>
            <a:r>
              <a:rPr lang="sl-SI" dirty="0" err="1">
                <a:solidFill>
                  <a:srgbClr val="FF0000"/>
                </a:solidFill>
              </a:rPr>
              <a:t>Would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you</a:t>
            </a:r>
            <a:r>
              <a:rPr lang="sl-SI" dirty="0">
                <a:solidFill>
                  <a:srgbClr val="FF0000"/>
                </a:solidFill>
              </a:rPr>
              <a:t> do </a:t>
            </a:r>
            <a:r>
              <a:rPr lang="sl-SI" dirty="0" err="1">
                <a:solidFill>
                  <a:srgbClr val="FF0000"/>
                </a:solidFill>
              </a:rPr>
              <a:t>this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activity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with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children</a:t>
            </a:r>
            <a:r>
              <a:rPr lang="sl-SI" dirty="0">
                <a:solidFill>
                  <a:srgbClr val="FF0000"/>
                </a:solidFill>
              </a:rPr>
              <a:t>? </a:t>
            </a:r>
            <a:r>
              <a:rPr lang="sl-SI" dirty="0" err="1">
                <a:solidFill>
                  <a:srgbClr val="FF0000"/>
                </a:solidFill>
              </a:rPr>
              <a:t>Why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yes</a:t>
            </a:r>
            <a:r>
              <a:rPr lang="sl-SI" dirty="0">
                <a:solidFill>
                  <a:srgbClr val="FF0000"/>
                </a:solidFill>
              </a:rPr>
              <a:t>/no?</a:t>
            </a:r>
          </a:p>
        </p:txBody>
      </p:sp>
    </p:spTree>
    <p:extLst>
      <p:ext uri="{BB962C8B-B14F-4D97-AF65-F5344CB8AC3E}">
        <p14:creationId xmlns:p14="http://schemas.microsoft.com/office/powerpoint/2010/main" val="251193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</a:t>
            </a:r>
            <a:r>
              <a:rPr lang="sl-SI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endParaRPr lang="sl-SI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l-SI" dirty="0" err="1"/>
              <a:t>Think</a:t>
            </a:r>
            <a:r>
              <a:rPr lang="sl-SI" dirty="0"/>
              <a:t> back at </a:t>
            </a:r>
            <a:r>
              <a:rPr lang="sl-SI" dirty="0" err="1"/>
              <a:t>the</a:t>
            </a:r>
            <a:r>
              <a:rPr lang="sl-SI" dirty="0"/>
              <a:t> time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were</a:t>
            </a:r>
            <a:r>
              <a:rPr lang="sl-SI" dirty="0"/>
              <a:t> </a:t>
            </a:r>
            <a:r>
              <a:rPr lang="sl-SI" dirty="0" err="1"/>
              <a:t>five</a:t>
            </a:r>
            <a:r>
              <a:rPr lang="sl-SI" dirty="0"/>
              <a:t> or </a:t>
            </a:r>
            <a:r>
              <a:rPr lang="sl-SI" dirty="0" err="1"/>
              <a:t>six</a:t>
            </a:r>
            <a:r>
              <a:rPr lang="sl-SI" dirty="0"/>
              <a:t>. </a:t>
            </a:r>
            <a:r>
              <a:rPr lang="sl-SI" dirty="0" err="1"/>
              <a:t>Think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relationships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others</a:t>
            </a:r>
            <a:r>
              <a:rPr lang="sl-SI" dirty="0"/>
              <a:t> </a:t>
            </a:r>
            <a:r>
              <a:rPr lang="sl-SI" dirty="0" err="1"/>
              <a:t>around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,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kinds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things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believed</a:t>
            </a:r>
            <a:r>
              <a:rPr lang="sl-SI" dirty="0"/>
              <a:t> in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way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behaved</a:t>
            </a:r>
            <a:r>
              <a:rPr lang="sl-SI" dirty="0"/>
              <a:t>. </a:t>
            </a:r>
          </a:p>
          <a:p>
            <a:pPr lvl="0"/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traditions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rituals</a:t>
            </a:r>
            <a:r>
              <a:rPr lang="sl-SI" dirty="0"/>
              <a:t> </a:t>
            </a:r>
            <a:r>
              <a:rPr lang="sl-SI" dirty="0" err="1"/>
              <a:t>brought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joy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avoid</a:t>
            </a:r>
            <a:r>
              <a:rPr lang="sl-SI" dirty="0"/>
              <a:t>? </a:t>
            </a:r>
          </a:p>
          <a:p>
            <a:pPr lvl="0"/>
            <a:r>
              <a:rPr lang="sl-SI" dirty="0" err="1"/>
              <a:t>How</a:t>
            </a:r>
            <a:r>
              <a:rPr lang="sl-SI" dirty="0"/>
              <a:t>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feel</a:t>
            </a:r>
            <a:r>
              <a:rPr lang="sl-SI" dirty="0"/>
              <a:t> </a:t>
            </a:r>
            <a:r>
              <a:rPr lang="sl-SI" dirty="0" err="1"/>
              <a:t>connected</a:t>
            </a:r>
            <a:r>
              <a:rPr lang="sl-SI" dirty="0"/>
              <a:t>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cultural</a:t>
            </a:r>
            <a:r>
              <a:rPr lang="sl-SI" dirty="0"/>
              <a:t> </a:t>
            </a:r>
            <a:r>
              <a:rPr lang="sl-SI" dirty="0" err="1"/>
              <a:t>identity</a:t>
            </a:r>
            <a:r>
              <a:rPr lang="sl-SI" dirty="0"/>
              <a:t>? </a:t>
            </a:r>
          </a:p>
          <a:p>
            <a:pPr lvl="0"/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different</a:t>
            </a:r>
            <a:r>
              <a:rPr lang="sl-SI" dirty="0"/>
              <a:t> </a:t>
            </a:r>
            <a:r>
              <a:rPr lang="sl-SI" dirty="0" err="1"/>
              <a:t>groups</a:t>
            </a:r>
            <a:r>
              <a:rPr lang="sl-SI" dirty="0"/>
              <a:t>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belong</a:t>
            </a:r>
            <a:r>
              <a:rPr lang="sl-SI" dirty="0"/>
              <a:t> to? </a:t>
            </a:r>
          </a:p>
          <a:p>
            <a:pPr lvl="0"/>
            <a:r>
              <a:rPr lang="sl-SI" dirty="0" err="1"/>
              <a:t>Now</a:t>
            </a:r>
            <a:r>
              <a:rPr lang="sl-SI" dirty="0"/>
              <a:t> </a:t>
            </a:r>
            <a:r>
              <a:rPr lang="sl-SI" dirty="0" err="1"/>
              <a:t>think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yourself</a:t>
            </a:r>
            <a:r>
              <a:rPr lang="sl-SI" dirty="0"/>
              <a:t> </a:t>
            </a:r>
            <a:r>
              <a:rPr lang="sl-SI" dirty="0" err="1"/>
              <a:t>now</a:t>
            </a:r>
            <a:r>
              <a:rPr lang="sl-SI" dirty="0"/>
              <a:t>. </a:t>
            </a:r>
            <a:r>
              <a:rPr lang="sl-SI" dirty="0" err="1"/>
              <a:t>How</a:t>
            </a:r>
            <a:r>
              <a:rPr lang="sl-SI" dirty="0"/>
              <a:t> </a:t>
            </a:r>
            <a:r>
              <a:rPr lang="sl-SI" dirty="0" err="1"/>
              <a:t>different</a:t>
            </a:r>
            <a:r>
              <a:rPr lang="sl-SI" dirty="0"/>
              <a:t> are </a:t>
            </a:r>
            <a:r>
              <a:rPr lang="sl-SI" dirty="0" err="1"/>
              <a:t>you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person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once</a:t>
            </a:r>
            <a:r>
              <a:rPr lang="sl-SI" dirty="0"/>
              <a:t> </a:t>
            </a:r>
            <a:r>
              <a:rPr lang="sl-SI" dirty="0" err="1"/>
              <a:t>were</a:t>
            </a:r>
            <a:r>
              <a:rPr lang="sl-SI" dirty="0"/>
              <a:t>?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26" name="AutoShape 2" descr="Rezultat iskanja slik za who am i po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8" name="Picture 4" descr="Rezultat iskanja slik za who am i po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993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 descr="Rezultat iskanja slik za i am poem about cultural ident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88899" cy="6066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(a sport)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</a:t>
            </a: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(culture,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(games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(things you believe in)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(education, experience)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(personal characteristics)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(cartoons)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(family)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((types of) films)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(TV channels)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am… (things you like doing)</a:t>
            </a: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Sample - My Personal "I Am From" Poem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l-SI" dirty="0"/>
              <a:t>       </a:t>
            </a:r>
            <a:r>
              <a:rPr lang="en-US" dirty="0"/>
              <a:t>I am basketball on a snowy driveway.</a:t>
            </a:r>
            <a:br>
              <a:rPr lang="en-US" dirty="0"/>
            </a:br>
            <a:r>
              <a:rPr lang="en-US" dirty="0"/>
              <a:t>I am </a:t>
            </a:r>
            <a:r>
              <a:rPr lang="en-US" dirty="0" err="1"/>
              <a:t>fishsticks</a:t>
            </a:r>
            <a:r>
              <a:rPr lang="en-US" dirty="0"/>
              <a:t>, crinkle-cut frozen </a:t>
            </a:r>
            <a:r>
              <a:rPr lang="en-US" dirty="0" err="1"/>
              <a:t>french</a:t>
            </a:r>
            <a:r>
              <a:rPr lang="en-US" dirty="0"/>
              <a:t> fries and frozen mixed </a:t>
            </a:r>
            <a:r>
              <a:rPr lang="en-US" dirty="0" err="1"/>
              <a:t>veg</a:t>
            </a:r>
            <a:r>
              <a:rPr lang="sl-SI" dirty="0"/>
              <a:t>e</a:t>
            </a:r>
            <a:r>
              <a:rPr lang="en-US" dirty="0"/>
              <a:t>tables.</a:t>
            </a:r>
            <a:br>
              <a:rPr lang="en-US" dirty="0"/>
            </a:br>
            <a:r>
              <a:rPr lang="en-US" dirty="0"/>
              <a:t>I am primarily white, upper-middle class neighborhoods and </a:t>
            </a:r>
            <a:r>
              <a:rPr lang="en-US" dirty="0" err="1"/>
              <a:t>raciall</a:t>
            </a:r>
            <a:r>
              <a:rPr lang="sl-SI" dirty="0"/>
              <a:t>y</a:t>
            </a:r>
            <a:r>
              <a:rPr lang="en-US" dirty="0"/>
              <a:t> diverse schools.</a:t>
            </a:r>
            <a:br>
              <a:rPr lang="en-US" dirty="0"/>
            </a:br>
            <a:r>
              <a:rPr lang="en-US" dirty="0"/>
              <a:t>I am Donkey Kong, Ms. Pac Man, Atari 2600 and sports video games.</a:t>
            </a:r>
            <a:br>
              <a:rPr lang="en-US" dirty="0"/>
            </a:br>
            <a:r>
              <a:rPr lang="en-US" dirty="0"/>
              <a:t>I am football on Thanksgiving and New Year's Day.</a:t>
            </a:r>
            <a:br>
              <a:rPr lang="en-US" dirty="0"/>
            </a:br>
            <a:r>
              <a:rPr lang="en-US" dirty="0"/>
              <a:t>I am "unity in diversity" and "speaking from your own experience."</a:t>
            </a:r>
            <a:br>
              <a:rPr lang="en-US" dirty="0"/>
            </a:br>
            <a:r>
              <a:rPr lang="en-US" dirty="0"/>
              <a:t>I am triple-</a:t>
            </a:r>
            <a:r>
              <a:rPr lang="en-US" dirty="0" err="1"/>
              <a:t>Wahoos</a:t>
            </a:r>
            <a:r>
              <a:rPr lang="en-US" dirty="0"/>
              <a:t>, earning three degrees from the University of Virginia.</a:t>
            </a:r>
            <a:br>
              <a:rPr lang="en-US" dirty="0"/>
            </a:br>
            <a:r>
              <a:rPr lang="en-US" dirty="0"/>
              <a:t>I am diversity, multicultural education, identity, introspection, self-reflection, and social action.</a:t>
            </a:r>
            <a:br>
              <a:rPr lang="en-US" dirty="0"/>
            </a:br>
            <a:r>
              <a:rPr lang="en-US" dirty="0"/>
              <a:t>I am Daffy Duck, Mr. </a:t>
            </a:r>
            <a:r>
              <a:rPr lang="en-US" dirty="0" err="1"/>
              <a:t>Magoo</a:t>
            </a:r>
            <a:r>
              <a:rPr lang="en-US" dirty="0"/>
              <a:t>, Hong Kong Phooey, Foghorn Leghorn, and other cartoons.</a:t>
            </a:r>
            <a:br>
              <a:rPr lang="en-US" dirty="0"/>
            </a:br>
            <a:r>
              <a:rPr lang="en-US" dirty="0"/>
              <a:t>I am Tae Kwon Do, basketball, the batting cages, a soccer family, and the gym.</a:t>
            </a:r>
            <a:br>
              <a:rPr lang="en-US" dirty="0"/>
            </a:br>
            <a:r>
              <a:rPr lang="en-US" dirty="0"/>
              <a:t>I am a wonderful family, close and loving and incredibly supportive.</a:t>
            </a:r>
            <a:br>
              <a:rPr lang="en-US" dirty="0"/>
            </a:br>
            <a:r>
              <a:rPr lang="en-US" dirty="0"/>
              <a:t>I am films based on true stories and documentaries</a:t>
            </a:r>
            <a:br>
              <a:rPr lang="en-US" dirty="0"/>
            </a:br>
            <a:r>
              <a:rPr lang="en-US" dirty="0"/>
              <a:t>I am the History Channel, CNN, ESPN, BRAVO, and Home Team Sports.</a:t>
            </a:r>
            <a:br>
              <a:rPr lang="en-US" dirty="0"/>
            </a:br>
            <a:r>
              <a:rPr lang="en-US" dirty="0"/>
              <a:t>I am a passion for educating and facilitating, personal development and making connections.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389</Words>
  <Application>Microsoft Office PowerPoint</Application>
  <PresentationFormat>Diaprojekcija na zaslonu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What‘s in a name?</vt:lpstr>
      <vt:lpstr>You as a child</vt:lpstr>
      <vt:lpstr>PowerPointova predstavitev</vt:lpstr>
      <vt:lpstr>PowerPointova predstavitev</vt:lpstr>
      <vt:lpstr>PowerPointova predstavitev</vt:lpstr>
      <vt:lpstr>Sample - My Personal "I Am From" Poem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Jerman, Matej</dc:creator>
  <cp:lastModifiedBy>Mateja Dagarin</cp:lastModifiedBy>
  <cp:revision>5</cp:revision>
  <dcterms:created xsi:type="dcterms:W3CDTF">2019-02-11T10:00:22Z</dcterms:created>
  <dcterms:modified xsi:type="dcterms:W3CDTF">2020-11-21T20:57:03Z</dcterms:modified>
</cp:coreProperties>
</file>