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0638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415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0025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67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3254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0710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6708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208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1138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161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4659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890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43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357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4582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4370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3. 02. 2021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341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598" y="620688"/>
            <a:ext cx="8282882" cy="54206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2800" dirty="0" smtClean="0"/>
              <a:t>Še malo….</a:t>
            </a:r>
          </a:p>
          <a:p>
            <a:pPr marL="0" indent="0" algn="ctr">
              <a:buNone/>
            </a:pPr>
            <a:endParaRPr lang="sl-SI" sz="2800" dirty="0" smtClean="0"/>
          </a:p>
          <a:p>
            <a:pPr marL="0" indent="0" algn="ctr">
              <a:buNone/>
            </a:pPr>
            <a:r>
              <a:rPr lang="sl-SI" sz="2800" dirty="0" smtClean="0"/>
              <a:t>Utrjevanje v učbeniku, str. </a:t>
            </a:r>
            <a:r>
              <a:rPr lang="sl-SI" sz="2800" b="1" dirty="0" smtClean="0"/>
              <a:t>220</a:t>
            </a:r>
          </a:p>
          <a:p>
            <a:pPr marL="0" indent="0" algn="ctr">
              <a:buNone/>
            </a:pPr>
            <a:r>
              <a:rPr lang="sl-SI" sz="2800" b="1" dirty="0" smtClean="0"/>
              <a:t>96.a,b,f,g, 97, 98, 99,100.</a:t>
            </a:r>
            <a:endParaRPr lang="sl-SI" sz="2800" b="1" dirty="0" smtClean="0"/>
          </a:p>
          <a:p>
            <a:pPr marL="0" indent="0" algn="ctr">
              <a:buNone/>
            </a:pPr>
            <a:endParaRPr lang="sl-SI" sz="2800" b="1" dirty="0"/>
          </a:p>
          <a:p>
            <a:pPr marL="0" indent="0" algn="ctr">
              <a:buNone/>
            </a:pPr>
            <a:endParaRPr lang="sl-SI" sz="2800" b="1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64" y="3330167"/>
            <a:ext cx="3168352" cy="2373206"/>
          </a:xfrm>
          <a:prstGeom prst="rect">
            <a:avLst/>
          </a:prstGeom>
        </p:spPr>
      </p:pic>
      <p:sp>
        <p:nvSpPr>
          <p:cNvPr id="7" name="Pravokotnik 6"/>
          <p:cNvSpPr/>
          <p:nvPr/>
        </p:nvSpPr>
        <p:spPr>
          <a:xfrm>
            <a:off x="2104182" y="5349720"/>
            <a:ext cx="5655715" cy="707306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sl-SI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Zimske počitnice</a:t>
            </a:r>
            <a:endParaRPr lang="sl-SI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291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320</TotalTime>
  <Words>20</Words>
  <Application>Microsoft Office PowerPoint</Application>
  <PresentationFormat>Diaprojekcija na zaslonu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Gladko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MAT_Štrajhar</cp:lastModifiedBy>
  <cp:revision>46</cp:revision>
  <dcterms:created xsi:type="dcterms:W3CDTF">2015-07-07T14:57:48Z</dcterms:created>
  <dcterms:modified xsi:type="dcterms:W3CDTF">2021-02-03T10:22:21Z</dcterms:modified>
</cp:coreProperties>
</file>