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34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54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5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55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45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597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86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63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79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127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78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83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DB7A-6952-48F8-A411-8A7E705EE014}" type="datetimeFigureOut">
              <a:rPr lang="sl-SI" smtClean="0"/>
              <a:t>16. 11. 2021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14EB8A0-BCC3-43CF-A6CD-0BE4C4D907BC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419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F59AFE-061F-40C4-87B2-7085C0D238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PREVERJANJE ZNANJA PRI PREDMETU DRUŽBA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BC4BA54-1EDE-417E-A36E-E460614B5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7242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FA49AE-42A3-41C7-826E-1FA2BF45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579" y="161053"/>
            <a:ext cx="12010421" cy="1049235"/>
          </a:xfrm>
        </p:spPr>
        <p:txBody>
          <a:bodyPr>
            <a:noAutofit/>
          </a:bodyPr>
          <a:lstStyle/>
          <a:p>
            <a:r>
              <a:rPr lang="sl-SI" sz="4000" b="1" cap="none" dirty="0"/>
              <a:t>8. V skico vriši tri točke, vsako na ustrezni nadmorski višini. </a:t>
            </a:r>
            <a:endParaRPr lang="sl-SI" sz="4000" cap="none" dirty="0"/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7E4CD426-0F07-47D2-8A2D-0D101FECCE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8161" y="1354667"/>
            <a:ext cx="7873839" cy="5503333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7209FD65-88F1-4F77-98FA-9FF20A72A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0" y="2459504"/>
            <a:ext cx="420660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točko A na 200 m</a:t>
            </a:r>
            <a:endParaRPr kumimoji="0" lang="sl-SI" altLang="sl-SI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točko B na 350 m</a:t>
            </a:r>
            <a:endParaRPr kumimoji="0" lang="sl-SI" altLang="sl-SI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točko C na 590 m</a:t>
            </a:r>
            <a:endParaRPr kumimoji="0" lang="sl-SI" altLang="sl-SI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190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4D7679-9A47-4CCA-979B-983FFFF3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646" y="342420"/>
            <a:ext cx="9603275" cy="1049235"/>
          </a:xfrm>
        </p:spPr>
        <p:txBody>
          <a:bodyPr/>
          <a:lstStyle/>
          <a:p>
            <a:r>
              <a:rPr lang="sl-SI" b="1" dirty="0"/>
              <a:t>9. Smiselno dopolni besedilo. </a:t>
            </a:r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9D0BF485-E79A-411E-B5DA-9DFE2D32B68E}"/>
              </a:ext>
            </a:extLst>
          </p:cNvPr>
          <p:cNvSpPr txBox="1"/>
          <p:nvPr/>
        </p:nvSpPr>
        <p:spPr>
          <a:xfrm>
            <a:off x="164646" y="1964268"/>
            <a:ext cx="1216282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Zemljino površje sestavljata __________________ in voda. Velike vodne površine imenujemo______________, velike kopne površine  pa imenujemo ____________ .</a:t>
            </a:r>
          </a:p>
          <a:p>
            <a:r>
              <a:rPr lang="sl-SI" sz="2800" dirty="0"/>
              <a:t>To so: _______________________, ____________________, ___________________, _______________, ________________, ________________, ___________________ .</a:t>
            </a:r>
          </a:p>
          <a:p>
            <a:r>
              <a:rPr lang="sl-SI" sz="2800" dirty="0"/>
              <a:t>Slovenija je ena od držav v _______________. Leži v ________________ delu Evrope. Slovenija meji na ________________________, ____________________, ________________________ in ________________________.</a:t>
            </a:r>
            <a:r>
              <a:rPr lang="sl-SI" sz="2800" b="1" dirty="0"/>
              <a:t> 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856388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7DB7B8-55E0-4F3F-9B4E-8FB40912F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79" y="144119"/>
            <a:ext cx="9603275" cy="1049235"/>
          </a:xfrm>
        </p:spPr>
        <p:txBody>
          <a:bodyPr>
            <a:normAutofit/>
          </a:bodyPr>
          <a:lstStyle/>
          <a:p>
            <a:r>
              <a:rPr lang="sl-SI" sz="4000" b="1" cap="none" dirty="0"/>
              <a:t>10. Pojasni pojme. </a:t>
            </a:r>
            <a:endParaRPr lang="sl-SI" sz="4000" cap="none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E7FC4EB-3EC8-4B7A-9FF1-C2CBA38C7A25}"/>
              </a:ext>
            </a:extLst>
          </p:cNvPr>
          <p:cNvSpPr txBox="1"/>
          <p:nvPr/>
        </p:nvSpPr>
        <p:spPr>
          <a:xfrm>
            <a:off x="130778" y="2080736"/>
            <a:ext cx="117733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l-SI" sz="3200" dirty="0"/>
              <a:t>nadmorska višina:_______________________________________</a:t>
            </a:r>
          </a:p>
          <a:p>
            <a:pPr lvl="0"/>
            <a:r>
              <a:rPr lang="sl-SI" sz="3200" dirty="0"/>
              <a:t>relativna</a:t>
            </a:r>
          </a:p>
          <a:p>
            <a:pPr lvl="0"/>
            <a:r>
              <a:rPr lang="sl-SI" sz="3200" dirty="0"/>
              <a:t> višina:________________________________________</a:t>
            </a:r>
          </a:p>
          <a:p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919411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13319-2C50-4545-A6C1-AE172F603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12" y="342420"/>
            <a:ext cx="11485488" cy="1049235"/>
          </a:xfrm>
        </p:spPr>
        <p:txBody>
          <a:bodyPr>
            <a:noAutofit/>
          </a:bodyPr>
          <a:lstStyle/>
          <a:p>
            <a:r>
              <a:rPr lang="sl-SI" sz="4000" b="1" dirty="0"/>
              <a:t>11. Kako uspešno rešimo spore? Kaj je mediacija? </a:t>
            </a:r>
            <a:endParaRPr lang="sl-SI" sz="4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9EF7CEB-B88A-4A13-B4FF-FFAEC1837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823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4E3E68-CB13-4204-AEE7-C8EF1808F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579" y="342420"/>
            <a:ext cx="11756421" cy="1049235"/>
          </a:xfrm>
        </p:spPr>
        <p:txBody>
          <a:bodyPr>
            <a:noAutofit/>
          </a:bodyPr>
          <a:lstStyle/>
          <a:p>
            <a:r>
              <a:rPr lang="sl-SI" sz="4000" b="1" dirty="0"/>
              <a:t>12. Naštej sestavine zemljevida (6) in ob vsaki napiši, kaj pomeni. </a:t>
            </a:r>
            <a:endParaRPr lang="sl-SI" sz="4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9658162-B0D5-47ED-BD45-8144D2705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897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856A5F-916F-4EED-8107-9E449A886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8" y="173097"/>
            <a:ext cx="10515600" cy="1325563"/>
          </a:xfrm>
        </p:spPr>
        <p:txBody>
          <a:bodyPr/>
          <a:lstStyle/>
          <a:p>
            <a:r>
              <a:rPr lang="sl-SI" dirty="0"/>
              <a:t>1. NALOGA: </a:t>
            </a:r>
            <a:r>
              <a:rPr lang="sl-SI" b="1" dirty="0"/>
              <a:t>Obkroži črko pred pravilnim odgovorom: </a:t>
            </a:r>
            <a:endParaRPr lang="sl-SI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35C0873-F724-46D2-BC3C-A719DDA1F2DF}"/>
              </a:ext>
            </a:extLst>
          </p:cNvPr>
          <p:cNvSpPr txBox="1"/>
          <p:nvPr/>
        </p:nvSpPr>
        <p:spPr>
          <a:xfrm>
            <a:off x="5537200" y="3962400"/>
            <a:ext cx="665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3200" b="1" dirty="0"/>
              <a:t>Drugo ime za zemljevid je:</a:t>
            </a:r>
            <a:endParaRPr lang="sl-SI" sz="3200" dirty="0"/>
          </a:p>
          <a:p>
            <a:pPr lvl="0"/>
            <a:r>
              <a:rPr lang="sl-SI" sz="3200" dirty="0"/>
              <a:t>a) smerokaz</a:t>
            </a:r>
          </a:p>
          <a:p>
            <a:pPr lvl="0"/>
            <a:r>
              <a:rPr lang="sl-SI" sz="3200" dirty="0"/>
              <a:t>b) satelitski posnetek</a:t>
            </a:r>
          </a:p>
          <a:p>
            <a:pPr lvl="0"/>
            <a:r>
              <a:rPr lang="sl-SI" sz="3200" dirty="0"/>
              <a:t>c) geografska karta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B545026-8698-49A6-962A-F71799716690}"/>
              </a:ext>
            </a:extLst>
          </p:cNvPr>
          <p:cNvSpPr txBox="1"/>
          <p:nvPr/>
        </p:nvSpPr>
        <p:spPr>
          <a:xfrm>
            <a:off x="372534" y="1981201"/>
            <a:ext cx="724746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Kultura je</a:t>
            </a:r>
            <a:r>
              <a:rPr lang="sl-SI" sz="3200" dirty="0"/>
              <a:t>:                                 </a:t>
            </a:r>
          </a:p>
          <a:p>
            <a:pPr lvl="0"/>
            <a:r>
              <a:rPr lang="sl-SI" sz="3200" dirty="0"/>
              <a:t>a) je vse, kar nas obdaja</a:t>
            </a:r>
          </a:p>
          <a:p>
            <a:pPr lvl="0"/>
            <a:r>
              <a:rPr lang="sl-SI" sz="3200" dirty="0"/>
              <a:t>b) je vse, kar je povezano z nami, ljudmi</a:t>
            </a:r>
          </a:p>
          <a:p>
            <a:pPr lvl="0"/>
            <a:r>
              <a:rPr lang="sl-SI" sz="3200" dirty="0"/>
              <a:t>c) zavedanje, da imamo vsi enake pravice                                                                                      </a:t>
            </a:r>
          </a:p>
          <a:p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54520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65ACA64A-610C-4089-B7FD-E0AF17787279}"/>
              </a:ext>
            </a:extLst>
          </p:cNvPr>
          <p:cNvSpPr txBox="1"/>
          <p:nvPr/>
        </p:nvSpPr>
        <p:spPr>
          <a:xfrm>
            <a:off x="2675466" y="4047066"/>
            <a:ext cx="91778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Nadmorska višina nam pove:</a:t>
            </a:r>
            <a:endParaRPr lang="sl-SI" sz="3200" dirty="0"/>
          </a:p>
          <a:p>
            <a:pPr lvl="0"/>
            <a:r>
              <a:rPr lang="sl-SI" sz="3200" dirty="0"/>
              <a:t>a) izoblikovanost površja</a:t>
            </a:r>
          </a:p>
          <a:p>
            <a:pPr lvl="0"/>
            <a:r>
              <a:rPr lang="sl-SI" sz="3200" dirty="0"/>
              <a:t>b) navpična razdalja med dvema točkama</a:t>
            </a:r>
          </a:p>
          <a:p>
            <a:r>
              <a:rPr lang="sl-SI" sz="3200" dirty="0"/>
              <a:t>c) kako visoko nad morsko gladino leži določena točka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662C64E-652A-4FC1-AAFD-3D68C3152A8B}"/>
              </a:ext>
            </a:extLst>
          </p:cNvPr>
          <p:cNvSpPr txBox="1"/>
          <p:nvPr/>
        </p:nvSpPr>
        <p:spPr>
          <a:xfrm>
            <a:off x="186267" y="1855393"/>
            <a:ext cx="56049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/>
              <a:t>Relief je:</a:t>
            </a:r>
            <a:r>
              <a:rPr lang="sl-SI" sz="3200" dirty="0"/>
              <a:t> </a:t>
            </a:r>
          </a:p>
          <a:p>
            <a:pPr lvl="0"/>
            <a:r>
              <a:rPr lang="sl-SI" sz="3200" dirty="0"/>
              <a:t>a) knjiga zemljevidov</a:t>
            </a:r>
          </a:p>
          <a:p>
            <a:pPr lvl="0"/>
            <a:r>
              <a:rPr lang="sl-SI" sz="3200" dirty="0"/>
              <a:t>b) načrt pokrajine</a:t>
            </a:r>
          </a:p>
          <a:p>
            <a:r>
              <a:rPr lang="sl-SI" sz="3200" dirty="0"/>
              <a:t>c) oblikovanost zemeljskega površja</a:t>
            </a:r>
          </a:p>
        </p:txBody>
      </p:sp>
    </p:spTree>
    <p:extLst>
      <p:ext uri="{BB962C8B-B14F-4D97-AF65-F5344CB8AC3E}">
        <p14:creationId xmlns:p14="http://schemas.microsoft.com/office/powerpoint/2010/main" val="3560148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B9B2C1-91FF-4F7B-86E9-FBC239A82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646" y="177986"/>
            <a:ext cx="11824154" cy="1049235"/>
          </a:xfrm>
        </p:spPr>
        <p:txBody>
          <a:bodyPr/>
          <a:lstStyle/>
          <a:p>
            <a:r>
              <a:rPr lang="sl-SI" b="1" cap="none" dirty="0"/>
              <a:t>2. Če je trditev pravilna obkroži drži, če ni pravilna pa ne drži.</a:t>
            </a:r>
            <a:endParaRPr lang="sl-SI" cap="none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4CD6C770-E342-4F93-A717-E4CAC81DF6DC}"/>
              </a:ext>
            </a:extLst>
          </p:cNvPr>
          <p:cNvSpPr txBox="1"/>
          <p:nvPr/>
        </p:nvSpPr>
        <p:spPr>
          <a:xfrm>
            <a:off x="0" y="2015067"/>
            <a:ext cx="118241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sl-SI" sz="3600" dirty="0"/>
              <a:t>Republika Slovenija meji na tri sosednje države.			</a:t>
            </a:r>
            <a:r>
              <a:rPr lang="sl-SI" sz="3600" b="1" dirty="0"/>
              <a:t>DRŽI        NE DRŽI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sl-SI" sz="3600" dirty="0"/>
              <a:t>Relief na zemljevidu lahko prikazujemo s plastnicami.		</a:t>
            </a:r>
            <a:r>
              <a:rPr lang="sl-SI" sz="3600" b="1" dirty="0"/>
              <a:t>DRŽI        NE DRŽI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sl-SI" sz="3600" dirty="0"/>
              <a:t>Nadmorska višina je enako kot relativna višina.			</a:t>
            </a:r>
            <a:r>
              <a:rPr lang="sl-SI" sz="3600" b="1" dirty="0"/>
              <a:t>DRŽI        NE DRŽI</a:t>
            </a:r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596617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DCC387-12A9-41DA-AA7A-C40180DE1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35" y="342420"/>
            <a:ext cx="11054854" cy="1049235"/>
          </a:xfrm>
        </p:spPr>
        <p:txBody>
          <a:bodyPr>
            <a:noAutofit/>
          </a:bodyPr>
          <a:lstStyle/>
          <a:p>
            <a:r>
              <a:rPr lang="sl-SI" sz="3600" b="1" cap="none" dirty="0"/>
              <a:t>3. Kaj pomeni imeti predsodek in kaj stereotip? Navedi primera. </a:t>
            </a:r>
            <a:endParaRPr lang="sl-SI" sz="3600" cap="none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443C1F9-3574-4062-8EED-402504826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215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96A506-4C05-4A58-8A0F-7CB39BAC0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34" y="342420"/>
            <a:ext cx="10919387" cy="1049235"/>
          </a:xfrm>
        </p:spPr>
        <p:txBody>
          <a:bodyPr>
            <a:noAutofit/>
          </a:bodyPr>
          <a:lstStyle/>
          <a:p>
            <a:r>
              <a:rPr lang="sl-SI" sz="4000" b="1" cap="none" dirty="0"/>
              <a:t>4. Primerjaj prostovoljno in neprostovoljno vključevanje v skupnost. </a:t>
            </a:r>
            <a:endParaRPr lang="sl-SI" sz="4000" cap="none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FE12075-7332-4293-AF6D-B0C7F07D5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6682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882A9C-45C3-4FC2-9527-1B5FC1D79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79" y="342420"/>
            <a:ext cx="11824154" cy="1049235"/>
          </a:xfrm>
        </p:spPr>
        <p:txBody>
          <a:bodyPr>
            <a:noAutofit/>
          </a:bodyPr>
          <a:lstStyle/>
          <a:p>
            <a:r>
              <a:rPr lang="sl-SI" sz="4000" b="1" cap="none" dirty="0"/>
              <a:t>5. Kaj je relief in katere reliefne oblike poznaš? Naštej jih (7). </a:t>
            </a:r>
            <a:endParaRPr lang="sl-SI" sz="4000" cap="none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D06C9EB-DEB9-4C0A-B1E8-9CC62E542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3955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A9A38E-57C0-42B0-ACDA-C5464442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046" y="342420"/>
            <a:ext cx="11570154" cy="1049235"/>
          </a:xfrm>
        </p:spPr>
        <p:txBody>
          <a:bodyPr>
            <a:normAutofit/>
          </a:bodyPr>
          <a:lstStyle/>
          <a:p>
            <a:r>
              <a:rPr lang="sl-SI" sz="4000" b="1" cap="none" dirty="0"/>
              <a:t>6. </a:t>
            </a:r>
            <a:r>
              <a:rPr lang="sl-SI" sz="4000" b="1" u="sng" cap="none" dirty="0"/>
              <a:t>Navedi in opiši</a:t>
            </a:r>
            <a:r>
              <a:rPr lang="sl-SI" sz="4000" b="1" cap="none" dirty="0"/>
              <a:t> 3 vrste meril na zemljevidih. </a:t>
            </a:r>
            <a:endParaRPr lang="sl-SI" sz="4000" cap="none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5C5AF59-35C4-4C3C-AACB-1E830B4CE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6509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C77C408-EBCD-4CE6-A89F-FA4EB1974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B5B2B77-DCB7-43DF-9EA6-B4809C655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875" y="3988435"/>
            <a:ext cx="655320" cy="28956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l-SI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1C325EC3-0D28-4CD3-AAAE-7ADD112A1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5343"/>
            <a:ext cx="1847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20F54247-F3DB-497F-80DD-283E49C32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875" y="3988435"/>
            <a:ext cx="655320" cy="28956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l-SI" sz="4000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E5D5BBE-9F53-439F-A27E-B631F3FEC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0B7053AD-1E79-4082-AA02-FDF54964F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65" y="31789"/>
            <a:ext cx="1178399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Na zemljevidu z opisnim merilom </a:t>
            </a:r>
            <a:r>
              <a:rPr kumimoji="0" lang="sl-SI" altLang="sl-SI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cm na karti je 6 km v naravi</a:t>
            </a: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učenec Marko z ravnilom izmeril 11 cm med krajema A in B.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Kolikšna je ta razdalja v resnični pokrajini?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Zapiši račun in rešitev.                        </a:t>
            </a:r>
            <a:endParaRPr kumimoji="0" lang="sl-SI" altLang="sl-SI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78018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26</TotalTime>
  <Words>381</Words>
  <Application>Microsoft Office PowerPoint</Application>
  <PresentationFormat>Širokozaslonsko</PresentationFormat>
  <Paragraphs>44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Times New Roman</vt:lpstr>
      <vt:lpstr>Galerija</vt:lpstr>
      <vt:lpstr>PREVERJANJE ZNANJA PRI PREDMETU DRUŽBA</vt:lpstr>
      <vt:lpstr>1. NALOGA: Obkroži črko pred pravilnim odgovorom: </vt:lpstr>
      <vt:lpstr>PowerPointova predstavitev</vt:lpstr>
      <vt:lpstr>2. Če je trditev pravilna obkroži drži, če ni pravilna pa ne drži.</vt:lpstr>
      <vt:lpstr>3. Kaj pomeni imeti predsodek in kaj stereotip? Navedi primera. </vt:lpstr>
      <vt:lpstr>4. Primerjaj prostovoljno in neprostovoljno vključevanje v skupnost. </vt:lpstr>
      <vt:lpstr>5. Kaj je relief in katere reliefne oblike poznaš? Naštej jih (7). </vt:lpstr>
      <vt:lpstr>6. Navedi in opiši 3 vrste meril na zemljevidih. </vt:lpstr>
      <vt:lpstr>PowerPointova predstavitev</vt:lpstr>
      <vt:lpstr>8. V skico vriši tri točke, vsako na ustrezni nadmorski višini. </vt:lpstr>
      <vt:lpstr>9. Smiselno dopolni besedilo. </vt:lpstr>
      <vt:lpstr>10. Pojasni pojme. </vt:lpstr>
      <vt:lpstr>11. Kako uspešno rešimo spore? Kaj je mediacija? </vt:lpstr>
      <vt:lpstr>12. Naštej sestavine zemljevida (6) in ob vsaki napiši, kaj pomeni.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PREVERJANJE ZNANJA PRI PREDMETU DRUŽBA</dc:title>
  <dc:creator>OŠ Lenart 03</dc:creator>
  <cp:lastModifiedBy>OŠ Lenart 03</cp:lastModifiedBy>
  <cp:revision>4</cp:revision>
  <dcterms:created xsi:type="dcterms:W3CDTF">2021-11-16T09:38:05Z</dcterms:created>
  <dcterms:modified xsi:type="dcterms:W3CDTF">2021-11-16T10:04:26Z</dcterms:modified>
</cp:coreProperties>
</file>