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618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841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45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788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92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592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938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52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372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137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712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9373C-53D4-494C-8F09-62B7696C7E15}" type="datetimeFigureOut">
              <a:rPr lang="sl-SI" smtClean="0"/>
              <a:t>19.3.2020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25812-6BDD-4B60-A0C1-40C826C14D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63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tvslo.si/sport/kosarka/liga-nba/radijski-dokumentarec-kako-je-doncic-postal-cudezni-decek/469164" TargetMode="External"/><Relationship Id="rId2" Type="http://schemas.openxmlformats.org/officeDocument/2006/relationships/hyperlink" Target="https://www.dnevnik.si/1042924072/posel/zaposl/melanie-seier-larsen-partnerica-in-izvrsna-direktorica-v-boston-consulting-group-poklici-prihodnosti-nimajo-spol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nevnik.si/104277116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1607"/>
            <a:ext cx="7772400" cy="1778843"/>
          </a:xfrm>
        </p:spPr>
        <p:txBody>
          <a:bodyPr/>
          <a:lstStyle/>
          <a:p>
            <a:r>
              <a:rPr lang="sl-SI" dirty="0"/>
              <a:t>V</a:t>
            </a:r>
            <a:r>
              <a:rPr lang="sl-SI" dirty="0" smtClean="0"/>
              <a:t>RSTE POGOVOROV </a:t>
            </a:r>
            <a:br>
              <a:rPr lang="sl-SI" dirty="0" smtClean="0"/>
            </a:br>
            <a:r>
              <a:rPr lang="sl-SI" sz="2400" dirty="0" smtClean="0"/>
              <a:t>ločujemo jih glede na namen:</a:t>
            </a:r>
            <a:endParaRPr lang="sl-SI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" y="3284984"/>
            <a:ext cx="9143731" cy="283152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sl-SI" dirty="0" smtClean="0"/>
          </a:p>
          <a:p>
            <a:endParaRPr lang="sl-SI" dirty="0"/>
          </a:p>
          <a:p>
            <a:endParaRPr lang="sl-SI" b="1" dirty="0" smtClean="0"/>
          </a:p>
          <a:p>
            <a:r>
              <a:rPr lang="sl-SI" sz="3600" b="1" dirty="0" smtClean="0">
                <a:solidFill>
                  <a:schemeClr val="accent1">
                    <a:lumMod val="50000"/>
                  </a:schemeClr>
                </a:solidFill>
              </a:rPr>
              <a:t>POVEZOVALNI</a:t>
            </a:r>
          </a:p>
          <a:p>
            <a:r>
              <a:rPr lang="sl-SI" sz="3600" b="1" dirty="0" smtClean="0">
                <a:solidFill>
                  <a:schemeClr val="accent1">
                    <a:lumMod val="50000"/>
                  </a:schemeClr>
                </a:solidFill>
              </a:rPr>
              <a:t>POGAJALNI</a:t>
            </a:r>
          </a:p>
          <a:p>
            <a:r>
              <a:rPr lang="sl-SI" sz="3600" b="1" dirty="0" smtClean="0">
                <a:solidFill>
                  <a:schemeClr val="accent1">
                    <a:lumMod val="50000"/>
                  </a:schemeClr>
                </a:solidFill>
              </a:rPr>
              <a:t>RAZISKOVALNI</a:t>
            </a:r>
          </a:p>
          <a:p>
            <a:r>
              <a:rPr lang="sl-SI" sz="3600" b="1" dirty="0" smtClean="0">
                <a:solidFill>
                  <a:schemeClr val="accent1">
                    <a:lumMod val="50000"/>
                  </a:schemeClr>
                </a:solidFill>
              </a:rPr>
              <a:t>PREPRIČEVALNI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8846219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8436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sl-SI" dirty="0" smtClean="0"/>
              <a:t>Vrste pogovorov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POVEZOVALNI: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v</a:t>
            </a:r>
            <a:r>
              <a:rPr lang="sl-SI" dirty="0" smtClean="0"/>
              <a:t>oščilo, čestitka, sožalje,</a:t>
            </a:r>
          </a:p>
          <a:p>
            <a:pPr marL="0" indent="0">
              <a:buNone/>
            </a:pPr>
            <a:r>
              <a:rPr lang="sl-SI" dirty="0"/>
              <a:t>o</a:t>
            </a:r>
            <a:r>
              <a:rPr lang="sl-SI" dirty="0" smtClean="0"/>
              <a:t>pravičilo, pozdrav 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n</a:t>
            </a:r>
            <a:r>
              <a:rPr lang="sl-SI" dirty="0" smtClean="0"/>
              <a:t>amen: da bi navezali stik ali ohranjali odnose 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RAZISKOVALNI: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p</a:t>
            </a:r>
            <a:r>
              <a:rPr lang="sl-SI" dirty="0" err="1" smtClean="0"/>
              <a:t>obudna</a:t>
            </a:r>
            <a:r>
              <a:rPr lang="sl-SI" dirty="0" smtClean="0"/>
              <a:t> in odzivna replika </a:t>
            </a:r>
          </a:p>
          <a:p>
            <a:endParaRPr lang="sl-SI" dirty="0" smtClean="0"/>
          </a:p>
          <a:p>
            <a:r>
              <a:rPr lang="sl-SI" dirty="0"/>
              <a:t>n</a:t>
            </a:r>
            <a:r>
              <a:rPr lang="sl-SI" dirty="0" smtClean="0"/>
              <a:t>amen: odkriti in izvedeti nove podatke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0018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sl-SI" dirty="0" smtClean="0"/>
              <a:t>Vrste pogovorov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PREPRIČEVALNI: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i</a:t>
            </a:r>
            <a:r>
              <a:rPr lang="sl-SI" dirty="0" smtClean="0"/>
              <a:t>zrekanje stališč, mnenj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n</a:t>
            </a:r>
            <a:r>
              <a:rPr lang="sl-SI" dirty="0" smtClean="0"/>
              <a:t>amen: prepričati sogovorca, naj spremeni svoje mnenje oz. naj bo </a:t>
            </a:r>
          </a:p>
          <a:p>
            <a:pPr marL="0" indent="0">
              <a:buNone/>
            </a:pPr>
            <a:r>
              <a:rPr lang="sl-SI" dirty="0" smtClean="0"/>
              <a:t>    ZA ali PROTI temu, naj     nekaj stori ali ne.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POGAJALNI: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p</a:t>
            </a:r>
            <a:r>
              <a:rPr lang="sl-SI" dirty="0" smtClean="0"/>
              <a:t>ogajamo se o različnih predlogih</a:t>
            </a:r>
          </a:p>
          <a:p>
            <a:r>
              <a:rPr lang="sl-SI" dirty="0"/>
              <a:t>c</a:t>
            </a:r>
            <a:r>
              <a:rPr lang="sl-SI" dirty="0" smtClean="0"/>
              <a:t>ilj je najti novo skupno rešitev, ki bo sprejemljiva za obe strani – iščemo </a:t>
            </a:r>
            <a:r>
              <a:rPr lang="sl-SI" b="1" dirty="0" smtClean="0"/>
              <a:t>dogovor</a:t>
            </a:r>
            <a:r>
              <a:rPr lang="sl-SI" dirty="0" smtClean="0"/>
              <a:t> ali kompromis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5769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/>
              <a:t>INTERVJU – </a:t>
            </a:r>
            <a:r>
              <a:rPr lang="sl-SI" sz="3100" dirty="0" smtClean="0"/>
              <a:t>vrsta raziskovalnega pogovora</a:t>
            </a:r>
            <a:endParaRPr lang="sl-SI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l-SI" sz="2800" dirty="0" smtClean="0"/>
              <a:t>V njem sodelujeta VPRAŠEVALEC , ki postavlja vprašanja, in INTERVJUVANEC/VPRAŠANI, ki nanje odgovarja.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Najpogostejši so </a:t>
            </a:r>
            <a:r>
              <a:rPr lang="sl-SI" b="1" dirty="0" smtClean="0"/>
              <a:t>novinarski ali publicistični </a:t>
            </a:r>
          </a:p>
          <a:p>
            <a:pPr marL="0" indent="0">
              <a:buNone/>
            </a:pPr>
            <a:r>
              <a:rPr lang="sl-SI" dirty="0" smtClean="0"/>
              <a:t>intervjuji, ki so dveh vrst:</a:t>
            </a:r>
          </a:p>
          <a:p>
            <a:pPr marL="0" indent="0">
              <a:buNone/>
            </a:pPr>
            <a:r>
              <a:rPr lang="sl-SI" dirty="0" smtClean="0"/>
              <a:t>- </a:t>
            </a:r>
            <a:r>
              <a:rPr lang="sl-SI" b="1" dirty="0" smtClean="0"/>
              <a:t>osebnostni</a:t>
            </a:r>
            <a:r>
              <a:rPr lang="sl-SI" dirty="0" smtClean="0"/>
              <a:t> (osrednja tema je vprašani in njeno delo, življenje)</a:t>
            </a:r>
          </a:p>
          <a:p>
            <a:pPr marL="0" indent="0">
              <a:buNone/>
            </a:pPr>
            <a:r>
              <a:rPr lang="sl-SI" dirty="0" smtClean="0"/>
              <a:t>- </a:t>
            </a:r>
            <a:r>
              <a:rPr lang="sl-SI" b="1" dirty="0" smtClean="0"/>
              <a:t>tematski</a:t>
            </a:r>
            <a:r>
              <a:rPr lang="sl-SI" dirty="0" smtClean="0"/>
              <a:t> (pogovor je predvsem o določeni temi)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420888"/>
            <a:ext cx="35638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578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Kako se pripravimo, če delamo  intervju: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800" dirty="0"/>
              <a:t>i</a:t>
            </a:r>
            <a:r>
              <a:rPr lang="sl-SI" sz="2800" dirty="0" smtClean="0"/>
              <a:t>zberemo temo in sogovorca</a:t>
            </a:r>
          </a:p>
          <a:p>
            <a:r>
              <a:rPr lang="sl-SI" sz="2800" dirty="0"/>
              <a:t>z</a:t>
            </a:r>
            <a:r>
              <a:rPr lang="sl-SI" sz="2800" dirty="0" smtClean="0"/>
              <a:t>beremo podatke o tej osebi ali temi in se odločimo, o čem bomo spraševali</a:t>
            </a:r>
          </a:p>
          <a:p>
            <a:r>
              <a:rPr lang="sl-SI" sz="2800" dirty="0"/>
              <a:t>v</a:t>
            </a:r>
            <a:r>
              <a:rPr lang="sl-SI" sz="2800" dirty="0" smtClean="0"/>
              <a:t>prašanja morajo biti jasna, natančna, jedrnata</a:t>
            </a:r>
          </a:p>
          <a:p>
            <a:r>
              <a:rPr lang="sl-SI" sz="2800" dirty="0"/>
              <a:t>v</a:t>
            </a:r>
            <a:r>
              <a:rPr lang="sl-SI" sz="2800" dirty="0" smtClean="0"/>
              <a:t>prašanja morajo imeti smiselno urejeno zaporedje (npr. od splošnejšega k podrobnejšemu)</a:t>
            </a:r>
          </a:p>
          <a:p>
            <a:r>
              <a:rPr lang="sl-SI" sz="2800" dirty="0"/>
              <a:t>i</a:t>
            </a:r>
            <a:r>
              <a:rPr lang="sl-SI" sz="2800" dirty="0" smtClean="0"/>
              <a:t>z odgovorov moramo izvedeti kaj novega, zanimivega, pomembnega</a:t>
            </a:r>
          </a:p>
          <a:p>
            <a:r>
              <a:rPr lang="sl-SI" sz="2800" dirty="0" smtClean="0"/>
              <a:t>10 % naj bi bilo v intervjuju vprašanj, 90% besedila pa odgovori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717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VRSTE INTERVJUJEV GLEDE NA PRENOSNIK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GOVORJENI INTERVJU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p</a:t>
            </a:r>
            <a:r>
              <a:rPr lang="sl-SI" dirty="0" smtClean="0"/>
              <a:t>oslušalcem/gledalcem najprej predstavimo sogovorca</a:t>
            </a:r>
          </a:p>
          <a:p>
            <a:r>
              <a:rPr lang="sl-SI" dirty="0" smtClean="0"/>
              <a:t>povemo, zakaj smo se odločili za intervju</a:t>
            </a:r>
          </a:p>
          <a:p>
            <a:r>
              <a:rPr lang="sl-SI" dirty="0"/>
              <a:t>n</a:t>
            </a:r>
            <a:r>
              <a:rPr lang="sl-SI" dirty="0" smtClean="0"/>
              <a:t>a koncu se zahvalimo in želimo vse dobro/veliko uspehov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ZAPISANI INTERVJU: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i</a:t>
            </a:r>
            <a:r>
              <a:rPr lang="sl-SI" dirty="0" smtClean="0"/>
              <a:t>ntervju naslovimo</a:t>
            </a:r>
          </a:p>
          <a:p>
            <a:r>
              <a:rPr lang="sl-SI" dirty="0"/>
              <a:t>l</a:t>
            </a:r>
            <a:r>
              <a:rPr lang="sl-SI" dirty="0" smtClean="0"/>
              <a:t>ahko je sestavljen le iz vprašanj in odgovorov, lahko pa dodamo kratek predstavitveni uvod</a:t>
            </a:r>
          </a:p>
          <a:p>
            <a:r>
              <a:rPr lang="sl-SI" dirty="0"/>
              <a:t>k</a:t>
            </a:r>
            <a:r>
              <a:rPr lang="sl-SI" dirty="0" smtClean="0"/>
              <a:t>ončamo z zahvalo za pogovor in zaključkom</a:t>
            </a:r>
          </a:p>
          <a:p>
            <a:r>
              <a:rPr lang="sl-SI" dirty="0"/>
              <a:t>v</a:t>
            </a:r>
            <a:r>
              <a:rPr lang="sl-SI" dirty="0" smtClean="0"/>
              <a:t>prašanja se grafično ločijo od odgovorov (drugačna pisava)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044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l-SI" sz="3600" dirty="0" smtClean="0"/>
              <a:t>VAJA+DOMAČA NALOGA</a:t>
            </a:r>
            <a:endParaRPr lang="sl-S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l-SI" sz="1800" b="1" dirty="0"/>
          </a:p>
          <a:p>
            <a:pPr marL="0" indent="0">
              <a:buNone/>
            </a:pPr>
            <a:r>
              <a:rPr lang="sl-SI" sz="1800" b="1" dirty="0" smtClean="0"/>
              <a:t>Zapiši, za kakšne vrste intervjuja gre v danih primerih in o čem govorijo (odgovori v  </a:t>
            </a:r>
          </a:p>
          <a:p>
            <a:pPr marL="0" indent="0">
              <a:buNone/>
            </a:pPr>
            <a:r>
              <a:rPr lang="sl-SI" sz="1800" b="1" dirty="0" smtClean="0"/>
              <a:t>1-3  natančnih povedih):</a:t>
            </a:r>
          </a:p>
          <a:p>
            <a:pPr marL="0" indent="0">
              <a:buNone/>
            </a:pPr>
            <a:endParaRPr lang="sl-SI" sz="1800" b="1" dirty="0"/>
          </a:p>
          <a:p>
            <a:r>
              <a:rPr lang="sl-SI" sz="1800" dirty="0" smtClean="0">
                <a:hlinkClick r:id="rId2"/>
              </a:rPr>
              <a:t>https://www.dnevnik.si/1042924072/posel/zaposl/melanie-seier-larsen-partnerica-in-izvrsna-direktorica-v-boston-consulting-group-poklici-prihodnosti-nimajo-spola</a:t>
            </a:r>
            <a:endParaRPr lang="sl-SI" sz="1800" dirty="0" smtClean="0"/>
          </a:p>
          <a:p>
            <a:endParaRPr lang="sl-SI" sz="1800" dirty="0" smtClean="0"/>
          </a:p>
          <a:p>
            <a:r>
              <a:rPr lang="sl-SI" sz="1800" dirty="0">
                <a:hlinkClick r:id="rId3"/>
              </a:rPr>
              <a:t>https://</a:t>
            </a:r>
            <a:r>
              <a:rPr lang="sl-SI" sz="1800" dirty="0" smtClean="0">
                <a:hlinkClick r:id="rId3"/>
              </a:rPr>
              <a:t>www.rtvslo.si/sport/kosarka/liga-nba/radijski-dokumentarec-kako-je-doncic-postal-cudezni-decek/469164</a:t>
            </a:r>
            <a:endParaRPr lang="sl-SI" sz="1800" dirty="0" smtClean="0"/>
          </a:p>
          <a:p>
            <a:endParaRPr lang="sl-SI" sz="1800" dirty="0" smtClean="0"/>
          </a:p>
          <a:p>
            <a:r>
              <a:rPr lang="sl-SI" sz="1800" dirty="0" smtClean="0">
                <a:hlinkClick r:id="rId4"/>
              </a:rPr>
              <a:t>https://www.dnevnik.si/1042771161</a:t>
            </a:r>
            <a:endParaRPr lang="sl-SI" sz="1800" dirty="0" smtClean="0"/>
          </a:p>
          <a:p>
            <a:endParaRPr lang="sl-SI" sz="1800" dirty="0" smtClean="0"/>
          </a:p>
          <a:p>
            <a:pPr marL="0" indent="0">
              <a:buNone/>
            </a:pPr>
            <a:r>
              <a:rPr lang="sl-SI" sz="1800" b="1" dirty="0" smtClean="0"/>
              <a:t>Odgovore mi pošlješ prek </a:t>
            </a:r>
            <a:r>
              <a:rPr lang="sl-SI" sz="1800" b="1" dirty="0" smtClean="0"/>
              <a:t>e-pošte ali  </a:t>
            </a:r>
            <a:r>
              <a:rPr lang="sl-SI" sz="1800" b="1" dirty="0" err="1" smtClean="0"/>
              <a:t>easistenta</a:t>
            </a:r>
            <a:r>
              <a:rPr lang="sl-SI" sz="1800" b="1" dirty="0" smtClean="0"/>
              <a:t> </a:t>
            </a:r>
            <a:r>
              <a:rPr lang="sl-SI" sz="1800" b="1" dirty="0" smtClean="0"/>
              <a:t>v </a:t>
            </a:r>
            <a:r>
              <a:rPr lang="sl-SI" sz="1800" b="1" dirty="0" smtClean="0"/>
              <a:t>času naše ure.</a:t>
            </a:r>
            <a:endParaRPr lang="sl-SI" sz="1800" b="1" dirty="0"/>
          </a:p>
          <a:p>
            <a:pPr marL="0" indent="0">
              <a:buNone/>
            </a:pPr>
            <a:endParaRPr lang="sl-SI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1800" b="1" dirty="0" smtClean="0">
                <a:solidFill>
                  <a:srgbClr val="FF0000"/>
                </a:solidFill>
              </a:rPr>
              <a:t>DOMAČA NALOGA</a:t>
            </a:r>
            <a:r>
              <a:rPr lang="sl-SI" sz="1800" dirty="0" smtClean="0"/>
              <a:t>:  </a:t>
            </a:r>
            <a:r>
              <a:rPr lang="sl-SI" sz="1800" b="1" dirty="0" smtClean="0"/>
              <a:t>Zapiši ali posnemi osebnostni ali tematski intervju z domačo osebo (ali prijateljico/</a:t>
            </a:r>
            <a:r>
              <a:rPr lang="sl-SI" sz="1800" b="1" dirty="0" err="1" smtClean="0"/>
              <a:t>em</a:t>
            </a:r>
            <a:r>
              <a:rPr lang="sl-SI" sz="1800" b="1" dirty="0" smtClean="0"/>
              <a:t>). Intervju naj upošteva prej navedene smernice. Posneti intervju naj traja najmanj 10 minut, zapisani pa mora obsegati vsaj 10 zanimivih vprašanj.</a:t>
            </a:r>
          </a:p>
          <a:p>
            <a:pPr marL="0" indent="0">
              <a:buNone/>
            </a:pPr>
            <a:r>
              <a:rPr lang="sl-SI" sz="1800" b="1" dirty="0" smtClean="0"/>
              <a:t>Intervju mi posreduješ do prve naslednje ure slovenščine naslednji teden.</a:t>
            </a:r>
          </a:p>
          <a:p>
            <a:endParaRPr lang="sl-SI" sz="1800" dirty="0"/>
          </a:p>
          <a:p>
            <a:endParaRPr lang="sl-SI" sz="1800" dirty="0"/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4054185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389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VRSTE POGOVOROV  ločujemo jih glede na namen:</vt:lpstr>
      <vt:lpstr>Vrste pogovorov</vt:lpstr>
      <vt:lpstr>Vrste pogovorov</vt:lpstr>
      <vt:lpstr>INTERVJU – vrsta raziskovalnega pogovora</vt:lpstr>
      <vt:lpstr>Kako se pripravimo, če delamo  intervju:</vt:lpstr>
      <vt:lpstr>VRSTE INTERVJUJEV GLEDE NA PRENOSNIK</vt:lpstr>
      <vt:lpstr>VAJA+DOMAČA NALOGA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VRSTE POGOVOROV  ločujemo jih glede na namen:</dc:title>
  <dc:creator>PC</dc:creator>
  <cp:lastModifiedBy>PC</cp:lastModifiedBy>
  <cp:revision>9</cp:revision>
  <dcterms:created xsi:type="dcterms:W3CDTF">2020-03-18T19:22:23Z</dcterms:created>
  <dcterms:modified xsi:type="dcterms:W3CDTF">2020-03-19T09:17:29Z</dcterms:modified>
</cp:coreProperties>
</file>