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0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17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47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80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43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88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0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70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4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05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3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C7AA-7F11-48D3-82AD-B427DA4364FA}" type="datetimeFigureOut">
              <a:rPr lang="sl-SI" smtClean="0"/>
              <a:t>27.9.2013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64C8-85F7-46BC-84E8-928CA50077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75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4624"/>
            <a:ext cx="5224810" cy="71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-99392"/>
            <a:ext cx="5401534" cy="7428700"/>
          </a:xfrm>
        </p:spPr>
      </p:pic>
    </p:spTree>
    <p:extLst>
      <p:ext uri="{BB962C8B-B14F-4D97-AF65-F5344CB8AC3E}">
        <p14:creationId xmlns:p14="http://schemas.microsoft.com/office/powerpoint/2010/main" val="257645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71400"/>
            <a:ext cx="5669917" cy="7797804"/>
          </a:xfrm>
        </p:spPr>
      </p:pic>
    </p:spTree>
    <p:extLst>
      <p:ext uri="{BB962C8B-B14F-4D97-AF65-F5344CB8AC3E}">
        <p14:creationId xmlns:p14="http://schemas.microsoft.com/office/powerpoint/2010/main" val="373025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315416"/>
            <a:ext cx="5558609" cy="7644724"/>
          </a:xfrm>
        </p:spPr>
      </p:pic>
    </p:spTree>
    <p:extLst>
      <p:ext uri="{BB962C8B-B14F-4D97-AF65-F5344CB8AC3E}">
        <p14:creationId xmlns:p14="http://schemas.microsoft.com/office/powerpoint/2010/main" val="335757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97138"/>
            <a:ext cx="5328591" cy="7328381"/>
          </a:xfrm>
        </p:spPr>
      </p:pic>
    </p:spTree>
    <p:extLst>
      <p:ext uri="{BB962C8B-B14F-4D97-AF65-F5344CB8AC3E}">
        <p14:creationId xmlns:p14="http://schemas.microsoft.com/office/powerpoint/2010/main" val="141196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257257" cy="7230275"/>
          </a:xfrm>
        </p:spPr>
      </p:pic>
    </p:spTree>
    <p:extLst>
      <p:ext uri="{BB962C8B-B14F-4D97-AF65-F5344CB8AC3E}">
        <p14:creationId xmlns:p14="http://schemas.microsoft.com/office/powerpoint/2010/main" val="20670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86" y="-171400"/>
            <a:ext cx="5381885" cy="7401675"/>
          </a:xfrm>
        </p:spPr>
      </p:pic>
    </p:spTree>
    <p:extLst>
      <p:ext uri="{BB962C8B-B14F-4D97-AF65-F5344CB8AC3E}">
        <p14:creationId xmlns:p14="http://schemas.microsoft.com/office/powerpoint/2010/main" val="58911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-99392"/>
            <a:ext cx="5329526" cy="7329668"/>
          </a:xfrm>
        </p:spPr>
      </p:pic>
    </p:spTree>
    <p:extLst>
      <p:ext uri="{BB962C8B-B14F-4D97-AF65-F5344CB8AC3E}">
        <p14:creationId xmlns:p14="http://schemas.microsoft.com/office/powerpoint/2010/main" val="263899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71400"/>
            <a:ext cx="5453893" cy="7500708"/>
          </a:xfrm>
        </p:spPr>
      </p:pic>
    </p:spTree>
    <p:extLst>
      <p:ext uri="{BB962C8B-B14F-4D97-AF65-F5344CB8AC3E}">
        <p14:creationId xmlns:p14="http://schemas.microsoft.com/office/powerpoint/2010/main" val="160564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grada vsebin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99392"/>
            <a:ext cx="5338446" cy="7341933"/>
          </a:xfrm>
        </p:spPr>
      </p:pic>
    </p:spTree>
    <p:extLst>
      <p:ext uri="{BB962C8B-B14F-4D97-AF65-F5344CB8AC3E}">
        <p14:creationId xmlns:p14="http://schemas.microsoft.com/office/powerpoint/2010/main" val="30691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-296171"/>
            <a:ext cx="5688632" cy="7823543"/>
          </a:xfrm>
        </p:spPr>
      </p:pic>
    </p:spTree>
    <p:extLst>
      <p:ext uri="{BB962C8B-B14F-4D97-AF65-F5344CB8AC3E}">
        <p14:creationId xmlns:p14="http://schemas.microsoft.com/office/powerpoint/2010/main" val="279283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97138"/>
            <a:ext cx="5472607" cy="7526446"/>
          </a:xfrm>
        </p:spPr>
      </p:pic>
    </p:spTree>
    <p:extLst>
      <p:ext uri="{BB962C8B-B14F-4D97-AF65-F5344CB8AC3E}">
        <p14:creationId xmlns:p14="http://schemas.microsoft.com/office/powerpoint/2010/main" val="421000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Diaprojekcija na zaslonu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Ministrstvo za šolstvo,znanost in šport</dc:creator>
  <cp:lastModifiedBy>Ministrstvo za šolstvo,znanost in šport</cp:lastModifiedBy>
  <cp:revision>1</cp:revision>
  <dcterms:created xsi:type="dcterms:W3CDTF">2013-09-27T07:40:12Z</dcterms:created>
  <dcterms:modified xsi:type="dcterms:W3CDTF">2013-09-27T07:46:17Z</dcterms:modified>
</cp:coreProperties>
</file>