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860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392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700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6325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24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182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4227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8440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58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152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200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C7937-6C37-417A-8FF5-7288AA7620D8}" type="datetimeFigureOut">
              <a:rPr lang="sl-SI" smtClean="0"/>
              <a:t>8. 09. 2020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D54A0-D17C-4F79-8988-9E6106A87B1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48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894832" y="4844701"/>
            <a:ext cx="6010656" cy="1655762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1524000" y="1707579"/>
            <a:ext cx="9144000" cy="2387600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90" y="3924732"/>
            <a:ext cx="4050030" cy="284106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02" y="420623"/>
            <a:ext cx="3268988" cy="93579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639" y="233437"/>
            <a:ext cx="3535986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11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Širokozaslonsko</PresentationFormat>
  <Paragraphs>0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Officeova tema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Urška Kleč</dc:creator>
  <cp:lastModifiedBy>Urška Kleč</cp:lastModifiedBy>
  <cp:revision>2</cp:revision>
  <dcterms:created xsi:type="dcterms:W3CDTF">2020-09-08T13:56:30Z</dcterms:created>
  <dcterms:modified xsi:type="dcterms:W3CDTF">2020-09-08T14:14:57Z</dcterms:modified>
</cp:coreProperties>
</file>