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61" r:id="rId5"/>
    <p:sldId id="266" r:id="rId6"/>
    <p:sldId id="268" r:id="rId7"/>
    <p:sldId id="258" r:id="rId8"/>
    <p:sldId id="260" r:id="rId9"/>
    <p:sldId id="259" r:id="rId10"/>
    <p:sldId id="256" r:id="rId11"/>
    <p:sldId id="262" r:id="rId12"/>
    <p:sldId id="269" r:id="rId13"/>
    <p:sldId id="270" r:id="rId14"/>
    <p:sldId id="271" r:id="rId15"/>
    <p:sldId id="263" r:id="rId16"/>
    <p:sldId id="264" r:id="rId17"/>
    <p:sldId id="265" r:id="rId18"/>
  </p:sldIdLst>
  <p:sldSz cx="12192000" cy="6858000"/>
  <p:notesSz cx="6858000" cy="9144000"/>
  <p:defaultTextStyle>
    <a:defPPr>
      <a:defRPr lang="en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0413DB-E377-4F65-A1BF-0E94DA88DF11}" v="6" dt="2020-11-15T11:09:11.8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2"/>
  </p:normalViewPr>
  <p:slideViewPr>
    <p:cSldViewPr snapToGrid="0" snapToObjects="1">
      <p:cViewPr varScale="1">
        <p:scale>
          <a:sx n="43" d="100"/>
          <a:sy n="43" d="100"/>
        </p:scale>
        <p:origin x="53" y="7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ija Simrajh" userId="S::patricija.simrajh@ospo-slb.si::dd0bac62-ed27-4b1b-a01b-5f0a9e38834e" providerId="AD" clId="Web-{5F0413DB-E377-4F65-A1BF-0E94DA88DF11}"/>
    <pc:docChg chg="modSld">
      <pc:chgData name="Patricija Simrajh" userId="S::patricija.simrajh@ospo-slb.si::dd0bac62-ed27-4b1b-a01b-5f0a9e38834e" providerId="AD" clId="Web-{5F0413DB-E377-4F65-A1BF-0E94DA88DF11}" dt="2020-11-15T11:09:11.870" v="5" actId="20577"/>
      <pc:docMkLst>
        <pc:docMk/>
      </pc:docMkLst>
      <pc:sldChg chg="modSp">
        <pc:chgData name="Patricija Simrajh" userId="S::patricija.simrajh@ospo-slb.si::dd0bac62-ed27-4b1b-a01b-5f0a9e38834e" providerId="AD" clId="Web-{5F0413DB-E377-4F65-A1BF-0E94DA88DF11}" dt="2020-11-15T11:09:11.855" v="4" actId="20577"/>
        <pc:sldMkLst>
          <pc:docMk/>
          <pc:sldMk cId="1792696644" sldId="258"/>
        </pc:sldMkLst>
        <pc:spChg chg="mod">
          <ac:chgData name="Patricija Simrajh" userId="S::patricija.simrajh@ospo-slb.si::dd0bac62-ed27-4b1b-a01b-5f0a9e38834e" providerId="AD" clId="Web-{5F0413DB-E377-4F65-A1BF-0E94DA88DF11}" dt="2020-11-15T11:09:11.855" v="4" actId="20577"/>
          <ac:spMkLst>
            <pc:docMk/>
            <pc:sldMk cId="1792696644" sldId="258"/>
            <ac:spMk id="3" creationId="{8145BA24-7017-6248-8C93-E5B69115107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F2E39-86F9-7642-AA8A-80BFBE9E9F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258A04-6627-8642-BCAB-535B99F592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F20F8-C20C-ED4A-A495-9679B3BEE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696DD-52D8-D54E-B4FD-1CDE43E2881D}" type="datetimeFigureOut">
              <a:rPr lang="en-SI" smtClean="0"/>
              <a:t>01/16/2022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462AB-3A44-DD4C-8039-FA5ECD38F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B2EDC3-CC7B-FC45-8C17-DC1016885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D82-D6A6-F540-B145-034B6E3159A2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552830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7A475-9713-2941-AAF1-53195CE27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7494AA-CF9A-3742-BFBA-5AC6145D51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04A47-62AD-9F40-9AC5-865E4AD52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696DD-52D8-D54E-B4FD-1CDE43E2881D}" type="datetimeFigureOut">
              <a:rPr lang="en-SI" smtClean="0"/>
              <a:t>01/16/2022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8A090-5BD9-2C4D-A573-3AB2DDE53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6551E-9492-1646-A7EA-82C11BB35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D82-D6A6-F540-B145-034B6E3159A2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749466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E47954-FFE1-C24E-9025-38067A7C0D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E11A2C-2F9E-284C-8013-2C82F6DED0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665EB-E228-1C4C-9F5D-2146EAE46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696DD-52D8-D54E-B4FD-1CDE43E2881D}" type="datetimeFigureOut">
              <a:rPr lang="en-SI" smtClean="0"/>
              <a:t>01/16/2022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F9F86-6C7B-F041-BD98-E7C6CECE5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447F7-03E4-EE43-AC05-7A0364CDE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D82-D6A6-F540-B145-034B6E3159A2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765286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8585E-6A56-E049-A48C-876B821FE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8DDF6-DE3E-D14D-953E-A10D292C8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D86A9-25C0-2441-AC53-CA55D28D1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696DD-52D8-D54E-B4FD-1CDE43E2881D}" type="datetimeFigureOut">
              <a:rPr lang="en-SI" smtClean="0"/>
              <a:t>01/16/2022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27B55-8C26-CD49-9874-5FF03C3DE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E3108-5022-3F4A-84B6-E7E2A22D5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D82-D6A6-F540-B145-034B6E3159A2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869948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0E161-E070-C74B-B01C-2CD301D15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776C25-9E63-6640-84C9-DAC7E7C2C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A745-1C54-874E-A68C-8E5013DE5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696DD-52D8-D54E-B4FD-1CDE43E2881D}" type="datetimeFigureOut">
              <a:rPr lang="en-SI" smtClean="0"/>
              <a:t>01/16/2022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AD5BF-C107-2447-9E05-EDEE7557F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41DDF-521B-B543-8C03-1BF2C04BE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D82-D6A6-F540-B145-034B6E3159A2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90094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EF301-FDB2-8345-B26F-3D139758C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5998E-4D62-2E4E-ACAD-83CCDBA115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D25B3-807C-604D-A37D-39717E5F66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0D9B8-0CFF-C44E-B0C8-136796582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696DD-52D8-D54E-B4FD-1CDE43E2881D}" type="datetimeFigureOut">
              <a:rPr lang="en-SI" smtClean="0"/>
              <a:t>01/16/2022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E9C87F-AD5F-BF4A-A1BB-678324ECD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24840E-36B3-E64F-843C-F94C2F23F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D82-D6A6-F540-B145-034B6E3159A2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490182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DB899-9456-3840-A700-DCC75D3B9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6B7B4-2277-324B-8B7A-095BF454D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816DD0-6B52-3148-8A03-042842D178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34A3B5-9DF7-8E4D-8E8A-EF58FB7813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2DB46D-F11D-4242-BACF-00AA48036F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A10A53-F0DD-4640-BCBD-F35911E31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696DD-52D8-D54E-B4FD-1CDE43E2881D}" type="datetimeFigureOut">
              <a:rPr lang="en-SI" smtClean="0"/>
              <a:t>01/16/2022</a:t>
            </a:fld>
            <a:endParaRPr lang="en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5AE2D1-E905-A34B-8BC4-20F5BF399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A0E77F-4319-564C-8D1E-6F8391114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D82-D6A6-F540-B145-034B6E3159A2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898204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2A9F0-49D1-9E44-9DE3-2CEE37CA7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07474C-6601-3948-89C3-EA2D4BD20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696DD-52D8-D54E-B4FD-1CDE43E2881D}" type="datetimeFigureOut">
              <a:rPr lang="en-SI" smtClean="0"/>
              <a:t>01/16/2022</a:t>
            </a:fld>
            <a:endParaRPr lang="en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AFD38D-FBC4-BB4E-BD4C-80223BC1C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9649F7-5F6D-1748-9952-6F03DFA2E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D82-D6A6-F540-B145-034B6E3159A2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725593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ACC0C1-34CA-174E-A289-B16ABD8E8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696DD-52D8-D54E-B4FD-1CDE43E2881D}" type="datetimeFigureOut">
              <a:rPr lang="en-SI" smtClean="0"/>
              <a:t>01/16/2022</a:t>
            </a:fld>
            <a:endParaRPr lang="en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F2F0D2-5548-CA46-B1A9-3001D1689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E52462-935F-E540-8B5A-3352EE6B9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D82-D6A6-F540-B145-034B6E3159A2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00228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99E85-DCF1-2C4D-9935-AD04FBD5E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5E533-0CFA-8B4D-8F9F-550D0DA35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97A18E-5E2F-B445-8B70-C25969656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76E5F-BDBF-284F-A6BA-09AFCE45E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696DD-52D8-D54E-B4FD-1CDE43E2881D}" type="datetimeFigureOut">
              <a:rPr lang="en-SI" smtClean="0"/>
              <a:t>01/16/2022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C2DD0C-9320-E841-962E-03D1BFE73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7CD5C8-9F94-B144-87B6-3AF0DAA7D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D82-D6A6-F540-B145-034B6E3159A2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442670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F6FF2-9382-A248-B756-C17601F20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4604C4-C35A-2A48-9B85-EBA239EFAE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62735A-11C7-7C42-B04C-73359BFF1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E3FB53-9285-7648-AF16-16BE4D28F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696DD-52D8-D54E-B4FD-1CDE43E2881D}" type="datetimeFigureOut">
              <a:rPr lang="en-SI" smtClean="0"/>
              <a:t>01/16/2022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CF1DD9-EC50-E14F-8C15-342F505A7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59C377-40A8-2C4B-B962-61EA1BF9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D82-D6A6-F540-B145-034B6E3159A2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040633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8DA0A-9F7E-6948-BE2D-3069889B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73794A-E369-A444-A838-93DFBB492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597F4-EDC0-E947-9C89-208186B30D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696DD-52D8-D54E-B4FD-1CDE43E2881D}" type="datetimeFigureOut">
              <a:rPr lang="en-SI" smtClean="0"/>
              <a:t>01/16/2022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2D0ADE-B09F-7F42-AFA2-9CBA6CE980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9CD391-3132-7043-B3A1-20334493C7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C3D82-D6A6-F540-B145-034B6E3159A2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96909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sl.wikipedia.org/wiki/20._stoletje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_TlaxmOKqs?start=33&amp;feature=oembed" TargetMode="External"/><Relationship Id="rId4" Type="http://schemas.openxmlformats.org/officeDocument/2006/relationships/hyperlink" Target="https://sl.wikipedia.org/wiki/Walt_Disney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4D63F-4AB0-0F44-853E-59B0B26A0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ART COOKING – UMETNIŠKO KUHANJE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4DE1D3-DFF8-F547-99C7-CCFA86777181}"/>
              </a:ext>
            </a:extLst>
          </p:cNvPr>
          <p:cNvSpPr txBox="1"/>
          <p:nvPr/>
        </p:nvSpPr>
        <p:spPr>
          <a:xfrm>
            <a:off x="838201" y="2556933"/>
            <a:ext cx="3799425" cy="3548587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>
              <a:lnSpc>
                <a:spcPct val="170000"/>
              </a:lnSpc>
            </a:pP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SALVADOR DALI je 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bil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španski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umetnik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eden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najpomembnejših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slikarjev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  <a:hlinkClick r:id="rId2" tooltip="20. stoletj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20. stoletja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izurjen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risar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najbolj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znan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po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udarnih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bizarnih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čudovitih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slikah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ostalih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umetniških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delih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. Dalí je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ustvarjal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nadrealizmu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iz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katerega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naredil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prizorišče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svoje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čudaške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domislice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in je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ravno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zaradi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tega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eden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najbolj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popularnih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slikarjev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našega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časa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4" name="Content Placeholder 3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1763FC0D-0CCF-F84E-B57B-46A906415A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-1" b="8325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78970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ADA7E31-80F5-4364-9CC3-A5F4F123B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40" y="0"/>
            <a:ext cx="4164718" cy="373944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69B2E2A-C390-45FD-9EB6-E9E95A017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256" y="0"/>
            <a:ext cx="4293274" cy="394679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9780FED6-B0A5-49EF-B6FC-FBDEF32A0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898" y="3739449"/>
            <a:ext cx="3467518" cy="318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99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28A8D2DB-0B2E-40B3-97EC-EA9FA00B1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374776" cy="416721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E2AB709-539D-4B94-95D3-079A1DA6E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4789" y="0"/>
            <a:ext cx="4167212" cy="416721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D45B3D46-8143-4539-B073-8DC526BC3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894" y="1887690"/>
            <a:ext cx="5046195" cy="497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07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8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82D004-0C8D-8F41-BA50-0FBCB7AF00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63" b="1489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04432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E3E85D-762D-BB41-86EE-AA90E1CEFF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66" b="1446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13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0F8396-4DD7-C442-9146-664C1979A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DOBER TEK!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F4C955D-1931-1743-8E9F-005E9607B0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2" r="-5" b="-5"/>
          <a:stretch/>
        </p:blipFill>
        <p:spPr>
          <a:xfrm>
            <a:off x="320040" y="532270"/>
            <a:ext cx="3425609" cy="35485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1B9F40-85C9-1948-A184-7BEDA7A367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06" r="-2" b="-2"/>
          <a:stretch/>
        </p:blipFill>
        <p:spPr>
          <a:xfrm>
            <a:off x="4385729" y="528257"/>
            <a:ext cx="3433324" cy="3556584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8E66255-C117-8E45-B9D7-2D5ACF908F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395" r="4" b="4"/>
          <a:stretch/>
        </p:blipFill>
        <p:spPr>
          <a:xfrm>
            <a:off x="8449725" y="555462"/>
            <a:ext cx="3423916" cy="3546803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6385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A223E4-5552-8743-A4BF-2158B96DCC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94" r="19360" b="2"/>
          <a:stretch/>
        </p:blipFill>
        <p:spPr>
          <a:xfrm>
            <a:off x="321734" y="557189"/>
            <a:ext cx="4276956" cy="57436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54320D-733D-6D4C-85D1-FBE480FABF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4" r="5206" b="2"/>
          <a:stretch/>
        </p:blipFill>
        <p:spPr>
          <a:xfrm>
            <a:off x="4772525" y="557189"/>
            <a:ext cx="7097742" cy="57436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C9E1C9-C775-914D-827D-2CBA67950A0F}"/>
              </a:ext>
            </a:extLst>
          </p:cNvPr>
          <p:cNvSpPr/>
          <p:nvPr/>
        </p:nvSpPr>
        <p:spPr>
          <a:xfrm>
            <a:off x="321734" y="5726444"/>
            <a:ext cx="4276956" cy="574361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dirty="0" err="1">
                <a:solidFill>
                  <a:srgbClr val="FFFFFF"/>
                </a:solidFill>
              </a:rPr>
              <a:t>Košara</a:t>
            </a:r>
            <a:r>
              <a:rPr lang="en-US" dirty="0">
                <a:solidFill>
                  <a:srgbClr val="FFFFFF"/>
                </a:solidFill>
              </a:rPr>
              <a:t> s </a:t>
            </a:r>
            <a:r>
              <a:rPr lang="en-US" dirty="0" err="1">
                <a:solidFill>
                  <a:srgbClr val="FFFFFF"/>
                </a:solidFill>
              </a:rPr>
              <a:t>kruhom</a:t>
            </a:r>
            <a:r>
              <a:rPr lang="en-US" dirty="0">
                <a:solidFill>
                  <a:srgbClr val="FFFFFF"/>
                </a:solidFill>
              </a:rPr>
              <a:t>, 1926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BF5995-1D7C-DC45-8D55-F7DD937F3393}"/>
              </a:ext>
            </a:extLst>
          </p:cNvPr>
          <p:cNvSpPr/>
          <p:nvPr/>
        </p:nvSpPr>
        <p:spPr>
          <a:xfrm>
            <a:off x="4772525" y="5859197"/>
            <a:ext cx="7097741" cy="44160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GB" dirty="0" err="1">
                <a:solidFill>
                  <a:srgbClr val="FFFFFF"/>
                </a:solidFill>
              </a:rPr>
              <a:t>Nosorog</a:t>
            </a:r>
            <a:r>
              <a:rPr lang="en-GB" dirty="0">
                <a:solidFill>
                  <a:srgbClr val="FFFFFF"/>
                </a:solidFill>
              </a:rPr>
              <a:t>, (1956). </a:t>
            </a:r>
            <a:r>
              <a:rPr lang="en-GB" dirty="0" err="1">
                <a:solidFill>
                  <a:srgbClr val="FFFFFF"/>
                </a:solidFill>
              </a:rPr>
              <a:t>Skulptura</a:t>
            </a:r>
            <a:r>
              <a:rPr lang="en-GB" dirty="0">
                <a:solidFill>
                  <a:srgbClr val="FFFFFF"/>
                </a:solidFill>
              </a:rPr>
              <a:t>, </a:t>
            </a:r>
            <a:r>
              <a:rPr lang="en-GB" dirty="0" err="1">
                <a:solidFill>
                  <a:srgbClr val="FFFFFF"/>
                </a:solidFill>
              </a:rPr>
              <a:t>težka</a:t>
            </a:r>
            <a:r>
              <a:rPr lang="en-GB" dirty="0">
                <a:solidFill>
                  <a:srgbClr val="FFFFFF"/>
                </a:solidFill>
              </a:rPr>
              <a:t> 3.600 </a:t>
            </a:r>
            <a:r>
              <a:rPr lang="en-GB" dirty="0" err="1">
                <a:solidFill>
                  <a:srgbClr val="FFFFFF"/>
                </a:solidFill>
              </a:rPr>
              <a:t>kilogramov</a:t>
            </a:r>
            <a:r>
              <a:rPr lang="en-GB" dirty="0">
                <a:solidFill>
                  <a:srgbClr val="FFFFFF"/>
                </a:solidFill>
              </a:rPr>
              <a:t>, Marbella, </a:t>
            </a:r>
            <a:r>
              <a:rPr lang="en-GB" dirty="0" err="1">
                <a:solidFill>
                  <a:srgbClr val="FFFFFF"/>
                </a:solidFill>
              </a:rPr>
              <a:t>Španija</a:t>
            </a:r>
            <a:r>
              <a:rPr lang="en-GB" dirty="0">
                <a:solidFill>
                  <a:srgbClr val="FFFFFF"/>
                </a:solidFill>
              </a:rPr>
              <a:t>.</a:t>
            </a:r>
            <a:endParaRPr lang="en-SI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321732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nline Media 3" descr="Walt Disneys Destino (Full)">
            <a:hlinkClick r:id="" action="ppaction://media"/>
            <a:extLst>
              <a:ext uri="{FF2B5EF4-FFF2-40B4-BE49-F238E27FC236}">
                <a16:creationId xmlns:a16="http://schemas.microsoft.com/office/drawing/2014/main" id="{7C17242F-6FD2-2342-83CA-AE949254376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15022" y="549714"/>
            <a:ext cx="6483354" cy="3646887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0891"/>
            <a:ext cx="7058307" cy="1964266"/>
          </a:xfrm>
          <a:prstGeom prst="rect">
            <a:avLst/>
          </a:prstGeom>
          <a:solidFill>
            <a:srgbClr val="784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3F048C-2145-6C4A-AA32-F259355B7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5963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Salvadorjev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umetniški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repertoar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vključuje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prav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tako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film,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kiparstvo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in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fotografijo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Sodeloval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je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tudi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z </a:t>
            </a: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  <a:hlinkClick r:id="rId4" tooltip="Walt Disne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Waltom Disneyjem</a:t>
            </a: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pri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risanki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Destino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 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19CB2C-D687-AC44-AB3F-934B77185309}"/>
              </a:ext>
            </a:extLst>
          </p:cNvPr>
          <p:cNvSpPr txBox="1"/>
          <p:nvPr/>
        </p:nvSpPr>
        <p:spPr>
          <a:xfrm>
            <a:off x="7835705" y="917725"/>
            <a:ext cx="3618353" cy="485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FFFF"/>
                </a:solidFill>
              </a:rPr>
              <a:t>Na </a:t>
            </a:r>
            <a:r>
              <a:rPr lang="en-US" sz="2400" dirty="0" err="1">
                <a:solidFill>
                  <a:srgbClr val="FFFFFF"/>
                </a:solidFill>
              </a:rPr>
              <a:t>tem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posnetku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lahko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ogledaš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risanko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Destino</a:t>
            </a:r>
            <a:r>
              <a:rPr lang="en-US" sz="2400" dirty="0">
                <a:solidFill>
                  <a:srgbClr val="FFFFFF"/>
                </a:solidFill>
              </a:rPr>
              <a:t>. Si </a:t>
            </a:r>
            <a:r>
              <a:rPr lang="en-US" sz="2400" dirty="0" err="1">
                <a:solidFill>
                  <a:srgbClr val="FFFFFF"/>
                </a:solidFill>
              </a:rPr>
              <a:t>že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začutil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umetnikov</a:t>
            </a:r>
            <a:r>
              <a:rPr lang="en-US" sz="2400" dirty="0">
                <a:solidFill>
                  <a:srgbClr val="FFFFFF"/>
                </a:solidFill>
              </a:rPr>
              <a:t> slog?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71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9">
            <a:extLst>
              <a:ext uri="{FF2B5EF4-FFF2-40B4-BE49-F238E27FC236}">
                <a16:creationId xmlns:a16="http://schemas.microsoft.com/office/drawing/2014/main" id="{E36BB3C5-822B-45E1-A81E-5CC3176C6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8D171F-76FB-0F4A-B008-C89349EA16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26733"/>
          <a:stretch/>
        </p:blipFill>
        <p:spPr>
          <a:xfrm>
            <a:off x="608332" y="216719"/>
            <a:ext cx="6288262" cy="3186428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B39ECA9-4CDE-4883-98E8-287E905E9F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630934"/>
            <a:ext cx="6288261" cy="2546028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969CC1-36C9-9C49-89B1-2FCC8EBD5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49689"/>
            <a:ext cx="2111122" cy="2105025"/>
          </a:xfrm>
        </p:spPr>
        <p:txBody>
          <a:bodyPr>
            <a:normAutofit/>
          </a:bodyPr>
          <a:lstStyle/>
          <a:p>
            <a:r>
              <a:rPr lang="en-SI" sz="3200" dirty="0"/>
              <a:t>HRANA je lahko tudi umetnost.</a:t>
            </a:r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A67483D0-BAEB-4927-88AD-76F5DA846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494" y="45657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0DBB7B12-4298-4CFB-B539-44A91C930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4346" y="489305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5BA24-7017-6248-8C93-E5B691151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896" y="3630934"/>
            <a:ext cx="3342102" cy="255505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SI" sz="2000" dirty="0"/>
              <a:t>Najbolj prepoznaven, ugleden, svetovno znan slikar in </a:t>
            </a:r>
            <a:r>
              <a:rPr lang="en-SI" sz="2000" dirty="0" err="1"/>
              <a:t>kipar</a:t>
            </a:r>
            <a:r>
              <a:rPr lang="en-SI" sz="2000" dirty="0"/>
              <a:t> je </a:t>
            </a:r>
            <a:r>
              <a:rPr lang="en-SI" sz="2000" dirty="0" err="1"/>
              <a:t>znan</a:t>
            </a:r>
            <a:r>
              <a:rPr lang="en-SI" sz="2000" dirty="0"/>
              <a:t> </a:t>
            </a:r>
            <a:r>
              <a:rPr lang="en-SI" sz="2000" dirty="0" err="1"/>
              <a:t>tudi</a:t>
            </a:r>
            <a:r>
              <a:rPr lang="en-SI" sz="2000" dirty="0"/>
              <a:t> po </a:t>
            </a:r>
            <a:r>
              <a:rPr lang="en-SI" sz="2000" dirty="0" err="1"/>
              <a:t>gastronomskih</a:t>
            </a:r>
            <a:r>
              <a:rPr lang="en-SI" sz="2000" dirty="0"/>
              <a:t> </a:t>
            </a:r>
            <a:r>
              <a:rPr lang="en-SI" sz="2000" dirty="0" err="1"/>
              <a:t>dogodivščinah</a:t>
            </a:r>
            <a:r>
              <a:rPr lang="en-SI" sz="2000" dirty="0"/>
              <a:t>.</a:t>
            </a:r>
          </a:p>
          <a:p>
            <a:pPr marL="0" indent="0">
              <a:buNone/>
            </a:pPr>
            <a:r>
              <a:rPr lang="en-SI" sz="2000" dirty="0"/>
              <a:t>Pogledali si bomo nekaj fotografij iz njegove kuharske knjige iz leta 1973, “Les Diners de Gala”.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8D9053-5F65-354F-97D8-0B7718FE49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03" r="3" b="5631"/>
          <a:stretch/>
        </p:blipFill>
        <p:spPr>
          <a:xfrm>
            <a:off x="6913879" y="216718"/>
            <a:ext cx="4739003" cy="596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96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1FF3E-8C9F-8941-9E09-D24AAC8BB9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0" r="10507" b="1"/>
          <a:stretch/>
        </p:blipFill>
        <p:spPr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668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9ABF9B-B012-8341-9978-5B448EEC41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85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CB842C-704F-C34C-8F4B-82E5332DFC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62" y="1012895"/>
            <a:ext cx="3200400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Likovna naloga:</a:t>
            </a:r>
            <a:br>
              <a:rPr lang="en-US" sz="3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400">
                <a:solidFill>
                  <a:srgbClr val="FFFFFF"/>
                </a:solidFill>
              </a:rPr>
              <a:t>T</a:t>
            </a:r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udi ti postani umetnik v kuhinji </a:t>
            </a:r>
            <a:b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 pripravi preprost obrok (zajtrk ali malico) ter navduši  domače. </a:t>
            </a:r>
            <a:endParaRPr lang="en-US" sz="3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3613D6-39D8-7940-84D2-EDD373380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67272" y="203982"/>
            <a:ext cx="7663657" cy="6654018"/>
          </a:xfr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algn="l">
              <a:lnSpc>
                <a:spcPct val="150000"/>
              </a:lnSpc>
            </a:pPr>
            <a:endParaRPr lang="en-US" dirty="0"/>
          </a:p>
          <a:p>
            <a:pPr algn="l">
              <a:lnSpc>
                <a:spcPct val="150000"/>
              </a:lnSpc>
            </a:pPr>
            <a:r>
              <a:rPr lang="en-US" sz="3200" dirty="0" err="1"/>
              <a:t>Najprej</a:t>
            </a:r>
            <a:r>
              <a:rPr lang="en-US" sz="3200" dirty="0"/>
              <a:t> </a:t>
            </a:r>
            <a:r>
              <a:rPr lang="en-US" sz="3200" dirty="0" err="1"/>
              <a:t>poglej</a:t>
            </a:r>
            <a:r>
              <a:rPr lang="en-US" sz="3200" dirty="0"/>
              <a:t> </a:t>
            </a:r>
            <a:r>
              <a:rPr lang="en-US" sz="3200" dirty="0" err="1"/>
              <a:t>katere</a:t>
            </a:r>
            <a:r>
              <a:rPr lang="en-US" sz="3200" dirty="0"/>
              <a:t> </a:t>
            </a:r>
            <a:r>
              <a:rPr lang="en-US" sz="3200" dirty="0" err="1"/>
              <a:t>sestavine</a:t>
            </a:r>
            <a:r>
              <a:rPr lang="en-US" sz="3200" dirty="0"/>
              <a:t> </a:t>
            </a:r>
            <a:r>
              <a:rPr lang="en-US" sz="3200" dirty="0" err="1"/>
              <a:t>imaš</a:t>
            </a:r>
            <a:r>
              <a:rPr lang="en-US" sz="3200" dirty="0"/>
              <a:t> </a:t>
            </a:r>
            <a:r>
              <a:rPr lang="en-US" sz="3200" dirty="0" err="1"/>
              <a:t>na</a:t>
            </a:r>
            <a:r>
              <a:rPr lang="en-US" sz="3200" dirty="0"/>
              <a:t> </a:t>
            </a:r>
            <a:r>
              <a:rPr lang="en-US" sz="3200" dirty="0" err="1"/>
              <a:t>voljo</a:t>
            </a:r>
            <a:r>
              <a:rPr lang="en-US" sz="3200" dirty="0"/>
              <a:t>. </a:t>
            </a:r>
          </a:p>
          <a:p>
            <a:pPr algn="l">
              <a:lnSpc>
                <a:spcPct val="150000"/>
              </a:lnSpc>
            </a:pPr>
            <a:r>
              <a:rPr lang="en-US" dirty="0"/>
              <a:t>Super </a:t>
            </a:r>
            <a:r>
              <a:rPr lang="en-US" dirty="0" err="1"/>
              <a:t>bo</a:t>
            </a:r>
            <a:r>
              <a:rPr lang="en-US" dirty="0"/>
              <a:t>, </a:t>
            </a:r>
            <a:r>
              <a:rPr lang="en-US" dirty="0" err="1"/>
              <a:t>če</a:t>
            </a:r>
            <a:r>
              <a:rPr lang="en-US" dirty="0"/>
              <a:t> za </a:t>
            </a:r>
            <a:r>
              <a:rPr lang="en-US" dirty="0" err="1"/>
              <a:t>obrok</a:t>
            </a:r>
            <a:r>
              <a:rPr lang="en-US" dirty="0"/>
              <a:t> </a:t>
            </a:r>
            <a:r>
              <a:rPr lang="en-US" dirty="0" err="1"/>
              <a:t>uporabiš</a:t>
            </a:r>
            <a:r>
              <a:rPr lang="en-US" dirty="0"/>
              <a:t> </a:t>
            </a:r>
            <a:r>
              <a:rPr lang="en-US" dirty="0" err="1"/>
              <a:t>nekaj</a:t>
            </a:r>
            <a:r>
              <a:rPr lang="en-US" dirty="0"/>
              <a:t> od </a:t>
            </a:r>
            <a:r>
              <a:rPr lang="en-US" dirty="0" err="1"/>
              <a:t>teh</a:t>
            </a:r>
            <a:r>
              <a:rPr lang="en-US" dirty="0"/>
              <a:t> </a:t>
            </a:r>
            <a:r>
              <a:rPr lang="en-US" dirty="0" err="1"/>
              <a:t>sestavin</a:t>
            </a:r>
            <a:r>
              <a:rPr lang="en-US" dirty="0"/>
              <a:t>: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900" dirty="0" err="1"/>
              <a:t>sadje</a:t>
            </a:r>
            <a:r>
              <a:rPr lang="en-US" sz="2900" dirty="0"/>
              <a:t> </a:t>
            </a:r>
            <a:r>
              <a:rPr lang="en-US" dirty="0"/>
              <a:t>(</a:t>
            </a:r>
            <a:r>
              <a:rPr lang="en-US" dirty="0" err="1"/>
              <a:t>jabolko</a:t>
            </a:r>
            <a:r>
              <a:rPr lang="en-US" dirty="0"/>
              <a:t>, banana, mandarina, …)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900" dirty="0" err="1"/>
              <a:t>zelenjava</a:t>
            </a:r>
            <a:r>
              <a:rPr lang="en-US" sz="2900" dirty="0"/>
              <a:t> </a:t>
            </a:r>
            <a:r>
              <a:rPr lang="en-US" dirty="0"/>
              <a:t>(paprika, </a:t>
            </a:r>
            <a:r>
              <a:rPr lang="en-US" dirty="0" err="1"/>
              <a:t>kumarica</a:t>
            </a:r>
            <a:r>
              <a:rPr lang="en-US" dirty="0"/>
              <a:t>, …) 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900" dirty="0" err="1"/>
              <a:t>kruh</a:t>
            </a:r>
            <a:endParaRPr lang="en-US" sz="2900" dirty="0"/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900" dirty="0" err="1"/>
              <a:t>namazi</a:t>
            </a:r>
            <a:endParaRPr lang="en-US" sz="2900" dirty="0"/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900" dirty="0" err="1"/>
              <a:t>oreščki</a:t>
            </a:r>
            <a:r>
              <a:rPr lang="en-US" sz="2900" dirty="0"/>
              <a:t>, </a:t>
            </a:r>
            <a:r>
              <a:rPr lang="en-US" sz="2900" dirty="0" err="1"/>
              <a:t>kosmiči</a:t>
            </a:r>
            <a:r>
              <a:rPr lang="en-US" sz="2900" dirty="0"/>
              <a:t>, </a:t>
            </a:r>
            <a:r>
              <a:rPr lang="en-US" sz="2900" dirty="0" err="1"/>
              <a:t>jogurt</a:t>
            </a:r>
            <a:endParaRPr lang="en-US" sz="2900" dirty="0"/>
          </a:p>
          <a:p>
            <a:pPr algn="l">
              <a:lnSpc>
                <a:spcPct val="150000"/>
              </a:lnSpc>
            </a:pPr>
            <a:r>
              <a:rPr lang="en-US" sz="3200" dirty="0" err="1"/>
              <a:t>Obleci</a:t>
            </a:r>
            <a:r>
              <a:rPr lang="en-US" sz="3200" dirty="0"/>
              <a:t> </a:t>
            </a:r>
            <a:r>
              <a:rPr lang="en-US" sz="3200" dirty="0" err="1"/>
              <a:t>predpasnik</a:t>
            </a:r>
            <a:r>
              <a:rPr lang="en-US" sz="3200" dirty="0"/>
              <a:t>, </a:t>
            </a:r>
            <a:r>
              <a:rPr lang="en-US" sz="3200" dirty="0" err="1"/>
              <a:t>umij</a:t>
            </a:r>
            <a:r>
              <a:rPr lang="en-US" sz="3200" dirty="0"/>
              <a:t> </a:t>
            </a:r>
            <a:r>
              <a:rPr lang="en-US" sz="3200" dirty="0" err="1"/>
              <a:t>roke</a:t>
            </a:r>
            <a:r>
              <a:rPr lang="en-US" sz="3200" dirty="0"/>
              <a:t>, </a:t>
            </a:r>
            <a:r>
              <a:rPr lang="en-US" sz="3200" dirty="0" err="1"/>
              <a:t>pripravi</a:t>
            </a:r>
            <a:r>
              <a:rPr lang="en-US" sz="3200" dirty="0"/>
              <a:t> </a:t>
            </a:r>
            <a:r>
              <a:rPr lang="en-US" sz="3200" dirty="0" err="1"/>
              <a:t>desko</a:t>
            </a:r>
            <a:r>
              <a:rPr lang="en-US" sz="3200" dirty="0"/>
              <a:t> za </a:t>
            </a:r>
            <a:r>
              <a:rPr lang="en-US" sz="3200" dirty="0" err="1"/>
              <a:t>rezanje</a:t>
            </a:r>
            <a:r>
              <a:rPr lang="en-US" sz="3200" dirty="0"/>
              <a:t>, </a:t>
            </a:r>
            <a:r>
              <a:rPr lang="en-US" sz="3200" dirty="0" err="1"/>
              <a:t>sestavine</a:t>
            </a:r>
            <a:r>
              <a:rPr lang="en-US" sz="3200" dirty="0"/>
              <a:t>, </a:t>
            </a:r>
            <a:r>
              <a:rPr lang="en-US" sz="3200" dirty="0" err="1"/>
              <a:t>krožnik</a:t>
            </a:r>
            <a:r>
              <a:rPr lang="en-US" sz="3200" dirty="0"/>
              <a:t>, </a:t>
            </a:r>
            <a:r>
              <a:rPr lang="en-US" sz="3200" dirty="0" err="1"/>
              <a:t>nož</a:t>
            </a:r>
            <a:r>
              <a:rPr lang="en-US" sz="3200" dirty="0"/>
              <a:t>. </a:t>
            </a:r>
            <a:r>
              <a:rPr lang="en-US" sz="3200" dirty="0" err="1"/>
              <a:t>Pri</a:t>
            </a:r>
            <a:r>
              <a:rPr lang="en-US" sz="3200" dirty="0"/>
              <a:t> </a:t>
            </a:r>
            <a:r>
              <a:rPr lang="en-US" sz="3200" dirty="0" err="1"/>
              <a:t>rezanju</a:t>
            </a:r>
            <a:r>
              <a:rPr lang="en-US" sz="3200" dirty="0"/>
              <a:t> </a:t>
            </a:r>
            <a:r>
              <a:rPr lang="en-US" sz="3200" dirty="0" err="1"/>
              <a:t>bodi</a:t>
            </a:r>
            <a:r>
              <a:rPr lang="en-US" sz="3200" dirty="0"/>
              <a:t> </a:t>
            </a:r>
            <a:r>
              <a:rPr lang="en-US" sz="3200" dirty="0" err="1"/>
              <a:t>zelo</a:t>
            </a:r>
            <a:r>
              <a:rPr lang="en-US" sz="3200" dirty="0"/>
              <a:t> </a:t>
            </a:r>
            <a:r>
              <a:rPr lang="en-US" sz="3200" dirty="0" err="1"/>
              <a:t>previden</a:t>
            </a:r>
            <a:r>
              <a:rPr lang="en-US" sz="3200" dirty="0"/>
              <a:t>. </a:t>
            </a:r>
            <a:r>
              <a:rPr lang="en-US" sz="3200" dirty="0" err="1"/>
              <a:t>Če</a:t>
            </a:r>
            <a:r>
              <a:rPr lang="en-US" sz="3200" dirty="0"/>
              <a:t> </a:t>
            </a:r>
            <a:r>
              <a:rPr lang="en-US" sz="3200" dirty="0" err="1"/>
              <a:t>tega</a:t>
            </a:r>
            <a:r>
              <a:rPr lang="en-US" sz="3200" dirty="0"/>
              <a:t> </a:t>
            </a:r>
            <a:r>
              <a:rPr lang="en-US" sz="3200" dirty="0" err="1"/>
              <a:t>še</a:t>
            </a:r>
            <a:r>
              <a:rPr lang="en-US" sz="3200" dirty="0"/>
              <a:t> nisi </a:t>
            </a:r>
            <a:r>
              <a:rPr lang="en-US" sz="3200" dirty="0" err="1"/>
              <a:t>počel</a:t>
            </a:r>
            <a:r>
              <a:rPr lang="en-US" sz="3200" dirty="0"/>
              <a:t>, </a:t>
            </a:r>
            <a:r>
              <a:rPr lang="en-US" sz="3200" dirty="0" err="1"/>
              <a:t>raje</a:t>
            </a:r>
            <a:r>
              <a:rPr lang="en-US" sz="3200" dirty="0"/>
              <a:t> </a:t>
            </a:r>
            <a:r>
              <a:rPr lang="en-US" sz="3200" dirty="0" err="1"/>
              <a:t>prosi</a:t>
            </a:r>
            <a:r>
              <a:rPr lang="en-US" sz="3200" dirty="0"/>
              <a:t> za </a:t>
            </a:r>
            <a:r>
              <a:rPr lang="en-US" sz="3200" dirty="0" err="1"/>
              <a:t>pomoč</a:t>
            </a:r>
            <a:r>
              <a:rPr lang="en-US" sz="3200" dirty="0"/>
              <a:t> </a:t>
            </a:r>
            <a:r>
              <a:rPr lang="en-US" sz="3200" dirty="0" err="1"/>
              <a:t>ali</a:t>
            </a:r>
            <a:r>
              <a:rPr lang="en-US" sz="3200" dirty="0"/>
              <a:t> </a:t>
            </a:r>
            <a:r>
              <a:rPr lang="en-US" sz="3200" dirty="0" err="1"/>
              <a:t>opravi</a:t>
            </a:r>
            <a:r>
              <a:rPr lang="en-US" sz="3200" dirty="0"/>
              <a:t> </a:t>
            </a:r>
            <a:r>
              <a:rPr lang="en-US" sz="3200" dirty="0" err="1"/>
              <a:t>delo</a:t>
            </a:r>
            <a:r>
              <a:rPr lang="en-US" sz="3200" dirty="0"/>
              <a:t> </a:t>
            </a:r>
            <a:r>
              <a:rPr lang="en-US" sz="3200" dirty="0" err="1"/>
              <a:t>brez</a:t>
            </a:r>
            <a:r>
              <a:rPr lang="en-US" sz="3200" dirty="0"/>
              <a:t> </a:t>
            </a:r>
            <a:r>
              <a:rPr lang="en-US" sz="3200" dirty="0" err="1"/>
              <a:t>rezanja</a:t>
            </a:r>
            <a:r>
              <a:rPr lang="en-US" sz="3200" dirty="0"/>
              <a:t>.</a:t>
            </a:r>
          </a:p>
          <a:p>
            <a:pPr algn="l">
              <a:lnSpc>
                <a:spcPct val="150000"/>
              </a:lnSpc>
            </a:pPr>
            <a:r>
              <a:rPr lang="en-US" sz="3200" dirty="0" err="1"/>
              <a:t>Svoj</a:t>
            </a:r>
            <a:r>
              <a:rPr lang="en-US" sz="3200" dirty="0"/>
              <a:t> </a:t>
            </a:r>
            <a:r>
              <a:rPr lang="en-US" sz="3200" dirty="0" err="1"/>
              <a:t>izdelek</a:t>
            </a:r>
            <a:r>
              <a:rPr lang="en-US" sz="3200" dirty="0"/>
              <a:t> ne </a:t>
            </a:r>
            <a:r>
              <a:rPr lang="en-US" sz="3200" dirty="0" err="1"/>
              <a:t>pozabi</a:t>
            </a:r>
            <a:r>
              <a:rPr lang="en-US" sz="3200" dirty="0"/>
              <a:t> FOTOGRAFIRATI. </a:t>
            </a:r>
            <a:endParaRPr lang="en-US" dirty="0"/>
          </a:p>
          <a:p>
            <a:pPr algn="l"/>
            <a:r>
              <a:rPr lang="en-US" dirty="0">
                <a:solidFill>
                  <a:srgbClr val="C00000"/>
                </a:solidFill>
              </a:rPr>
              <a:t>Po </a:t>
            </a:r>
            <a:r>
              <a:rPr lang="en-US" dirty="0" err="1">
                <a:solidFill>
                  <a:srgbClr val="C00000"/>
                </a:solidFill>
              </a:rPr>
              <a:t>končani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pripravi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obroka</a:t>
            </a:r>
            <a:r>
              <a:rPr lang="en-US" dirty="0">
                <a:solidFill>
                  <a:srgbClr val="C00000"/>
                </a:solidFill>
              </a:rPr>
              <a:t> ne </a:t>
            </a:r>
            <a:r>
              <a:rPr lang="en-US" dirty="0" err="1">
                <a:solidFill>
                  <a:srgbClr val="C00000"/>
                </a:solidFill>
              </a:rPr>
              <a:t>pozabi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pospraviti</a:t>
            </a:r>
            <a:r>
              <a:rPr lang="en-US" dirty="0">
                <a:solidFill>
                  <a:srgbClr val="C00000"/>
                </a:solidFill>
              </a:rPr>
              <a:t>! </a:t>
            </a:r>
            <a:r>
              <a:rPr lang="en-US" dirty="0">
                <a:solidFill>
                  <a:srgbClr val="C00000"/>
                </a:solidFill>
                <a:sym typeface="Wingdings" pitchFamily="2" charset="2"/>
              </a:rPr>
              <a:t> </a:t>
            </a:r>
            <a:endParaRPr lang="en-US" dirty="0">
              <a:solidFill>
                <a:srgbClr val="C00000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7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4B411E-DD2D-1544-89E4-67292B105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385" y="2180491"/>
            <a:ext cx="3694124" cy="4459459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3100" b="1" u="sng" dirty="0"/>
            </a:br>
            <a:br>
              <a:rPr lang="en-US" sz="3100" b="1" u="sng" dirty="0"/>
            </a:br>
            <a:br>
              <a:rPr lang="en-US" sz="3100" b="1" u="sng" dirty="0"/>
            </a:br>
            <a:br>
              <a:rPr lang="en-US" sz="3100" b="1" u="sng" dirty="0"/>
            </a:br>
            <a:br>
              <a:rPr lang="en-US" sz="3100" b="1" u="sng" dirty="0"/>
            </a:br>
            <a:br>
              <a:rPr lang="en-US" sz="3100" b="1" u="sng" dirty="0"/>
            </a:br>
            <a:br>
              <a:rPr lang="en-US" sz="3100" b="1" u="sng" dirty="0"/>
            </a:br>
            <a:br>
              <a:rPr lang="en-US" sz="3100" b="1" u="sng" dirty="0"/>
            </a:br>
            <a:br>
              <a:rPr lang="en-US" sz="3100" b="1" u="sng" dirty="0"/>
            </a:br>
            <a:br>
              <a:rPr lang="en-US" sz="3100" b="1" u="sng" dirty="0"/>
            </a:br>
            <a:br>
              <a:rPr lang="en-US" sz="3100" b="1" u="sng" dirty="0"/>
            </a:br>
            <a:br>
              <a:rPr lang="en-US" sz="3100" b="1" u="sng" dirty="0"/>
            </a:br>
            <a:br>
              <a:rPr lang="en-US" sz="3100" b="1" u="sng" dirty="0"/>
            </a:br>
            <a:r>
              <a:rPr lang="en-US" sz="3100" b="1" u="sng" dirty="0" err="1"/>
              <a:t>Uporabi</a:t>
            </a:r>
            <a:r>
              <a:rPr lang="en-US" sz="3100" b="1" u="sng" dirty="0"/>
              <a:t> </a:t>
            </a:r>
            <a:r>
              <a:rPr lang="en-US" sz="3100" b="1" u="sng" dirty="0" err="1"/>
              <a:t>vsaj</a:t>
            </a:r>
            <a:r>
              <a:rPr lang="en-US" sz="3100" b="1" u="sng" dirty="0"/>
              <a:t> tri </a:t>
            </a:r>
            <a:r>
              <a:rPr lang="en-US" sz="3100" b="1" u="sng" dirty="0" err="1"/>
              <a:t>različne</a:t>
            </a:r>
            <a:r>
              <a:rPr lang="en-US" sz="3100" b="1" u="sng" dirty="0"/>
              <a:t> </a:t>
            </a:r>
            <a:r>
              <a:rPr lang="en-US" sz="3100" b="1" u="sng" dirty="0" err="1"/>
              <a:t>sestavine</a:t>
            </a:r>
            <a:r>
              <a:rPr lang="en-US" sz="3100" b="1" u="sng" dirty="0"/>
              <a:t> in </a:t>
            </a:r>
            <a:br>
              <a:rPr lang="en-US" sz="3100" b="1" u="sng" dirty="0"/>
            </a:br>
            <a:r>
              <a:rPr lang="en-US" sz="3100" b="1" u="sng" dirty="0" err="1"/>
              <a:t>bodi</a:t>
            </a:r>
            <a:r>
              <a:rPr lang="en-US" sz="3100" b="1" u="sng" dirty="0"/>
              <a:t> </a:t>
            </a:r>
            <a:r>
              <a:rPr lang="en-US" sz="3100" b="1" u="sng" dirty="0" err="1"/>
              <a:t>pozoren</a:t>
            </a:r>
            <a:r>
              <a:rPr lang="en-US" sz="3100" b="1" u="sng" dirty="0"/>
              <a:t> </a:t>
            </a:r>
            <a:r>
              <a:rPr lang="en-US" sz="3100" b="1" u="sng" dirty="0" err="1"/>
              <a:t>na</a:t>
            </a:r>
            <a:r>
              <a:rPr lang="en-US" sz="3100" b="1" u="sng" dirty="0"/>
              <a:t>:</a:t>
            </a:r>
            <a:br>
              <a:rPr lang="en-US" sz="3100" b="1" u="sng" dirty="0"/>
            </a:br>
            <a:br>
              <a:rPr lang="en-US" sz="3100" dirty="0"/>
            </a:br>
            <a:r>
              <a:rPr lang="sl-SI" sz="3100" dirty="0"/>
              <a:t>- </a:t>
            </a:r>
            <a:r>
              <a:rPr lang="en-US" sz="3100" dirty="0" err="1"/>
              <a:t>varnost</a:t>
            </a:r>
            <a:r>
              <a:rPr lang="en-US" sz="3100" dirty="0"/>
              <a:t> </a:t>
            </a:r>
            <a:r>
              <a:rPr lang="en-US" sz="3100" dirty="0" err="1"/>
              <a:t>pri</a:t>
            </a:r>
            <a:r>
              <a:rPr lang="en-US" sz="3100" dirty="0"/>
              <a:t> </a:t>
            </a:r>
            <a:r>
              <a:rPr lang="en-US" sz="3100" dirty="0" err="1"/>
              <a:t>delu</a:t>
            </a:r>
            <a:r>
              <a:rPr lang="sl-SI" sz="3100" dirty="0"/>
              <a:t>,</a:t>
            </a:r>
            <a:br>
              <a:rPr lang="en-US" sz="3100" dirty="0"/>
            </a:br>
            <a:r>
              <a:rPr lang="sl-SI" sz="3100" dirty="0"/>
              <a:t>- </a:t>
            </a:r>
            <a:r>
              <a:rPr lang="en-US" sz="3100" dirty="0" err="1"/>
              <a:t>svoje</a:t>
            </a:r>
            <a:r>
              <a:rPr lang="en-US" sz="3100" dirty="0"/>
              <a:t> </a:t>
            </a:r>
            <a:r>
              <a:rPr lang="en-US" sz="3100" dirty="0" err="1"/>
              <a:t>sposobnosti</a:t>
            </a:r>
            <a:br>
              <a:rPr lang="en-US" sz="3100" dirty="0"/>
            </a:br>
            <a:r>
              <a:rPr lang="en-US" sz="3100" dirty="0" err="1"/>
              <a:t>higieno</a:t>
            </a:r>
            <a:r>
              <a:rPr lang="sl-SI" sz="3100" dirty="0"/>
              <a:t>,</a:t>
            </a:r>
            <a:br>
              <a:rPr lang="en-US" sz="3100" dirty="0"/>
            </a:br>
            <a:r>
              <a:rPr lang="sl-SI" sz="3100" dirty="0"/>
              <a:t>- </a:t>
            </a:r>
            <a:r>
              <a:rPr lang="en-US" sz="3100" dirty="0" err="1"/>
              <a:t>estetskost</a:t>
            </a:r>
            <a:br>
              <a:rPr lang="en-US" sz="3100" dirty="0"/>
            </a:br>
            <a:r>
              <a:rPr lang="sl-SI" sz="3100" dirty="0"/>
              <a:t>- </a:t>
            </a:r>
            <a:r>
              <a:rPr lang="en-US" sz="3100" dirty="0" err="1"/>
              <a:t>kombinacijo</a:t>
            </a:r>
            <a:r>
              <a:rPr lang="en-US" sz="3100" dirty="0"/>
              <a:t> </a:t>
            </a:r>
            <a:r>
              <a:rPr lang="en-US" sz="3100" dirty="0" err="1"/>
              <a:t>okusov</a:t>
            </a:r>
            <a:br>
              <a:rPr lang="en-US" sz="3100" dirty="0"/>
            </a:br>
            <a:r>
              <a:rPr lang="sl-SI" sz="3100" dirty="0"/>
              <a:t>- </a:t>
            </a:r>
            <a:r>
              <a:rPr lang="en-US" sz="3100" dirty="0" err="1"/>
              <a:t>barve</a:t>
            </a:r>
            <a:br>
              <a:rPr lang="en-US" sz="3100" dirty="0"/>
            </a:br>
            <a:r>
              <a:rPr lang="sl-SI" sz="3100" dirty="0"/>
              <a:t>- </a:t>
            </a:r>
            <a:r>
              <a:rPr lang="en-US" sz="3100" dirty="0" err="1"/>
              <a:t>pripravo</a:t>
            </a:r>
            <a:r>
              <a:rPr lang="en-US" sz="3100" dirty="0"/>
              <a:t> </a:t>
            </a:r>
            <a:r>
              <a:rPr lang="en-US" sz="3100" dirty="0" err="1"/>
              <a:t>pogrinjka</a:t>
            </a:r>
            <a:br>
              <a:rPr lang="en-US" sz="3100" dirty="0"/>
            </a:br>
            <a:br>
              <a:rPr lang="en-US" sz="3100" dirty="0"/>
            </a:br>
            <a:r>
              <a:rPr lang="en-US" sz="3100" b="1" dirty="0" err="1">
                <a:solidFill>
                  <a:srgbClr val="C00000"/>
                </a:solidFill>
              </a:rPr>
              <a:t>Umetniški</a:t>
            </a:r>
            <a:r>
              <a:rPr lang="en-US" sz="3100" b="1" dirty="0">
                <a:solidFill>
                  <a:srgbClr val="C00000"/>
                </a:solidFill>
              </a:rPr>
              <a:t> </a:t>
            </a:r>
            <a:r>
              <a:rPr lang="en-US" sz="3100" b="1" dirty="0" err="1">
                <a:solidFill>
                  <a:srgbClr val="C00000"/>
                </a:solidFill>
              </a:rPr>
              <a:t>izdelek</a:t>
            </a:r>
            <a:r>
              <a:rPr lang="en-US" sz="3100" b="1" dirty="0">
                <a:solidFill>
                  <a:srgbClr val="C00000"/>
                </a:solidFill>
              </a:rPr>
              <a:t> </a:t>
            </a:r>
            <a:r>
              <a:rPr lang="en-US" sz="3100" b="1" dirty="0" err="1">
                <a:solidFill>
                  <a:srgbClr val="C00000"/>
                </a:solidFill>
              </a:rPr>
              <a:t>fotografiraj</a:t>
            </a:r>
            <a:r>
              <a:rPr lang="en-US" sz="3100" b="1" dirty="0">
                <a:solidFill>
                  <a:srgbClr val="C00000"/>
                </a:solidFill>
              </a:rPr>
              <a:t> </a:t>
            </a:r>
            <a:r>
              <a:rPr lang="en-US" sz="3100" b="1" dirty="0" err="1">
                <a:solidFill>
                  <a:srgbClr val="C00000"/>
                </a:solidFill>
              </a:rPr>
              <a:t>na</a:t>
            </a:r>
            <a:r>
              <a:rPr lang="en-US" sz="3100" b="1" dirty="0">
                <a:solidFill>
                  <a:srgbClr val="C00000"/>
                </a:solidFill>
              </a:rPr>
              <a:t> </a:t>
            </a:r>
            <a:r>
              <a:rPr lang="en-US" sz="3100" b="1" dirty="0" err="1">
                <a:solidFill>
                  <a:srgbClr val="C00000"/>
                </a:solidFill>
              </a:rPr>
              <a:t>lepo</a:t>
            </a:r>
            <a:r>
              <a:rPr lang="en-US" sz="3100" b="1" dirty="0">
                <a:solidFill>
                  <a:srgbClr val="C00000"/>
                </a:solidFill>
              </a:rPr>
              <a:t> </a:t>
            </a:r>
            <a:r>
              <a:rPr lang="en-US" sz="3100" b="1" dirty="0" err="1">
                <a:solidFill>
                  <a:srgbClr val="C00000"/>
                </a:solidFill>
              </a:rPr>
              <a:t>pripravljenem</a:t>
            </a:r>
            <a:r>
              <a:rPr lang="en-US" sz="3100" b="1" dirty="0">
                <a:solidFill>
                  <a:srgbClr val="C00000"/>
                </a:solidFill>
              </a:rPr>
              <a:t> </a:t>
            </a:r>
            <a:r>
              <a:rPr lang="en-US" sz="3100" b="1" dirty="0" err="1">
                <a:solidFill>
                  <a:srgbClr val="C00000"/>
                </a:solidFill>
              </a:rPr>
              <a:t>pogrinjku</a:t>
            </a:r>
            <a:r>
              <a:rPr lang="en-US" sz="3100" b="1" dirty="0">
                <a:solidFill>
                  <a:srgbClr val="C00000"/>
                </a:solidFill>
              </a:rPr>
              <a:t>.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23B603-CFB7-014C-B2B9-2F6C1DB01C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8"/>
          <a:stretch/>
        </p:blipFill>
        <p:spPr>
          <a:xfrm>
            <a:off x="5009505" y="10"/>
            <a:ext cx="718249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00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B891621A-295D-413D-B94F-70496AF69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76" y="504051"/>
            <a:ext cx="6398326" cy="584989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9EC74EF-CFDD-4A22-B2C5-8CC6D0F6D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135" y="1026457"/>
            <a:ext cx="5347289" cy="480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792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E0A3D85C907474B8973893E1726A9BD" ma:contentTypeVersion="2" ma:contentTypeDescription="Ustvari nov dokument." ma:contentTypeScope="" ma:versionID="b1d7303979fe2ffaa86fbb3d6392a204">
  <xsd:schema xmlns:xsd="http://www.w3.org/2001/XMLSchema" xmlns:xs="http://www.w3.org/2001/XMLSchema" xmlns:p="http://schemas.microsoft.com/office/2006/metadata/properties" xmlns:ns2="95413da2-a316-4091-ae5b-d99758880f50" targetNamespace="http://schemas.microsoft.com/office/2006/metadata/properties" ma:root="true" ma:fieldsID="83aa95d90b2f4195249a18aac19df41a" ns2:_="">
    <xsd:import namespace="95413da2-a316-4091-ae5b-d99758880f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413da2-a316-4091-ae5b-d99758880f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85B406C-2D83-487F-95C0-66549C09BD66}">
  <ds:schemaRefs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95413da2-a316-4091-ae5b-d99758880f50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B125DA73-A320-4407-9F7A-BE85C56182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413da2-a316-4091-ae5b-d99758880f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DD87DF6-8314-424E-859E-A2BF4361A7C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354</Words>
  <Application>Microsoft Office PowerPoint</Application>
  <PresentationFormat>Širokozaslonsko</PresentationFormat>
  <Paragraphs>23</Paragraphs>
  <Slides>14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20" baseType="lpstr">
      <vt:lpstr>Meiryo</vt:lpstr>
      <vt:lpstr>Arial</vt:lpstr>
      <vt:lpstr>Calibri</vt:lpstr>
      <vt:lpstr>Calibri Light</vt:lpstr>
      <vt:lpstr>Wingdings</vt:lpstr>
      <vt:lpstr>Office Theme</vt:lpstr>
      <vt:lpstr>ART COOKING – UMETNIŠKO KUHANJE</vt:lpstr>
      <vt:lpstr>PowerPointova predstavitev</vt:lpstr>
      <vt:lpstr> Salvadorjev umetniški repertoar vključuje prav tako film, kiparstvo in fotografijo. Sodeloval je tudi z Waltom Disneyjem pri risanki Destino. </vt:lpstr>
      <vt:lpstr>HRANA je lahko tudi umetnost.</vt:lpstr>
      <vt:lpstr>PowerPointova predstavitev</vt:lpstr>
      <vt:lpstr>PowerPointova predstavitev</vt:lpstr>
      <vt:lpstr>Likovna naloga:  Tudi ti postani umetnik v kuhinji  in pripravi preprost obrok (zajtrk ali malico) ter navduši  domače. </vt:lpstr>
      <vt:lpstr>             Uporabi vsaj tri različne sestavine in  bodi pozoren na:  - varnost pri delu, - svoje sposobnosti higieno, - estetskost - kombinacijo okusov - barve - pripravo pogrinjka  Umetniški izdelek fotografiraj na lepo pripravljenem pogrinjku.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DOBER TEK!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 COOKING – UMETNIŠKO KUHANJE</dc:title>
  <dc:creator>SIMARINE</dc:creator>
  <cp:lastModifiedBy>OŠ Lenart 03</cp:lastModifiedBy>
  <cp:revision>7</cp:revision>
  <dcterms:created xsi:type="dcterms:W3CDTF">2020-11-15T10:04:02Z</dcterms:created>
  <dcterms:modified xsi:type="dcterms:W3CDTF">2022-01-16T17:20:06Z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0x010100EE0A3D85C907474B8973893E1726A9BD</vt:lpwstr>
  </property>
</Properties>
</file>