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53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6HzoUcx3e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8.png"/><Relationship Id="rId5" Type="http://schemas.microsoft.com/office/2007/relationships/media" Target="../media/media3.m4a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6.m4a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78FA-E48F-5B48-AB7B-10544EE4F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28591"/>
          </a:xfrm>
        </p:spPr>
        <p:txBody>
          <a:bodyPr/>
          <a:lstStyle/>
          <a:p>
            <a:r>
              <a:rPr lang="en-SI" b="1" dirty="0"/>
              <a:t>OLD MCDONALD HAD A FARM</a:t>
            </a:r>
          </a:p>
        </p:txBody>
      </p:sp>
    </p:spTree>
    <p:extLst>
      <p:ext uri="{BB962C8B-B14F-4D97-AF65-F5344CB8AC3E}">
        <p14:creationId xmlns:p14="http://schemas.microsoft.com/office/powerpoint/2010/main" val="70107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E8CDC-C8CA-0D44-A011-A9B701C8836A}"/>
              </a:ext>
            </a:extLst>
          </p:cNvPr>
          <p:cNvSpPr txBox="1"/>
          <p:nvPr/>
        </p:nvSpPr>
        <p:spPr>
          <a:xfrm>
            <a:off x="1484243" y="1484243"/>
            <a:ext cx="92367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POMISLI, KATERE ŽIVALI SO SE POJAVILE NA KMETIJI V PESMI, KI SI JO POSLUŠAL PREJŠNJI TEDEN. SE ŠE SPOMNIŠ, KAKO SE OGLAŠAJO?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3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ČE SI POZABIL, PRISLUHNI PESMI ŠE ENKRAT: </a:t>
            </a:r>
            <a:r>
              <a:rPr lang="sl-SI" sz="3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https://www.youtube.com/watch?v=_6HzoUcx3eo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333B5-EA32-774B-8A38-B83BE2F4B1C4}"/>
              </a:ext>
            </a:extLst>
          </p:cNvPr>
          <p:cNvSpPr txBox="1"/>
          <p:nvPr/>
        </p:nvSpPr>
        <p:spPr>
          <a:xfrm>
            <a:off x="1477617" y="1113182"/>
            <a:ext cx="923676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sl-SI" sz="3000" b="1" dirty="0">
                <a:latin typeface="Arial" panose="020B0604020202020204" pitchFamily="34" charset="0"/>
                <a:cs typeface="Arial" panose="020B0604020202020204" pitchFamily="34" charset="0"/>
              </a:rPr>
              <a:t>WHOSE LEGS?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POGLEJ SI SLIČICE NOG IN UGOTOVI, KATERI ŽIVALI PRIPADAJO. ŽIVALI USTNO POIMENUJ V ANGLEŠČINI. VSAKI ŽIVALI DOLOČI TUDI GLAS. </a:t>
            </a:r>
          </a:p>
          <a:p>
            <a:pPr algn="ctr">
              <a:lnSpc>
                <a:spcPct val="150000"/>
              </a:lnSpc>
            </a:pP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ČE KLIKNEŠ NA PROSOJNICO, SLIŠIŠ TUDI PRAVILNO REŠITEV.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g Cliparts For Free Pigs Clipart Dance And Use In - Pig Clipart, HD Png Download">
            <a:extLst>
              <a:ext uri="{FF2B5EF4-FFF2-40B4-BE49-F238E27FC236}">
                <a16:creationId xmlns:a16="http://schemas.microsoft.com/office/drawing/2014/main" id="{75137762-0CF8-F449-89FF-214080FC152E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1"/>
          <a:stretch/>
        </p:blipFill>
        <p:spPr bwMode="auto">
          <a:xfrm>
            <a:off x="2066787" y="1417983"/>
            <a:ext cx="2889526" cy="92163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Black and White Dairy Cow - Free Clip Art Escape Puzzle, Custom Lapel Pins, Cow Head, Farm Fun, Silhouette Clip Art, Free Cartoons, Cattle, Hello Kitty, Dairy">
            <a:extLst>
              <a:ext uri="{FF2B5EF4-FFF2-40B4-BE49-F238E27FC236}">
                <a16:creationId xmlns:a16="http://schemas.microsoft.com/office/drawing/2014/main" id="{28F869D5-23F9-2D4B-A2A0-E745E3FB169C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7"/>
          <a:stretch/>
        </p:blipFill>
        <p:spPr bwMode="auto">
          <a:xfrm>
            <a:off x="7079807" y="1417983"/>
            <a:ext cx="2726801" cy="92163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artoon horse clipart 5 » Clipart Station">
            <a:extLst>
              <a:ext uri="{FF2B5EF4-FFF2-40B4-BE49-F238E27FC236}">
                <a16:creationId xmlns:a16="http://schemas.microsoft.com/office/drawing/2014/main" id="{7E97D2FD-0629-B74B-9D17-B495BE96220E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6"/>
          <a:stretch/>
        </p:blipFill>
        <p:spPr bwMode="auto">
          <a:xfrm>
            <a:off x="2229513" y="3897175"/>
            <a:ext cx="2726800" cy="92163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Lamb clipart. Free download. ">
            <a:extLst>
              <a:ext uri="{FF2B5EF4-FFF2-40B4-BE49-F238E27FC236}">
                <a16:creationId xmlns:a16="http://schemas.microsoft.com/office/drawing/2014/main" id="{8DA03428-BAB7-6842-9BE7-6F508F1A6E6A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8"/>
          <a:stretch/>
        </p:blipFill>
        <p:spPr bwMode="auto">
          <a:xfrm>
            <a:off x="7235689" y="3897175"/>
            <a:ext cx="2726798" cy="92163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g" descr="Pig">
            <a:hlinkClick r:id="" action="ppaction://media"/>
            <a:extLst>
              <a:ext uri="{FF2B5EF4-FFF2-40B4-BE49-F238E27FC236}">
                <a16:creationId xmlns:a16="http://schemas.microsoft.com/office/drawing/2014/main" id="{877AA9F7-E77E-BD47-BC2D-53497EA1DE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5150" y="1457242"/>
            <a:ext cx="812800" cy="812800"/>
          </a:xfrm>
          <a:prstGeom prst="rect">
            <a:avLst/>
          </a:prstGeom>
        </p:spPr>
      </p:pic>
      <p:pic>
        <p:nvPicPr>
          <p:cNvPr id="7" name="Cow" descr="Cow">
            <a:hlinkClick r:id="" action="ppaction://media"/>
            <a:extLst>
              <a:ext uri="{FF2B5EF4-FFF2-40B4-BE49-F238E27FC236}">
                <a16:creationId xmlns:a16="http://schemas.microsoft.com/office/drawing/2014/main" id="{2DFEAA54-C0BD-4946-BA66-538FC3F12A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92688" y="1494183"/>
            <a:ext cx="812800" cy="8128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5C42FF-6425-6C4B-90DC-6C4065D506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654" y="3951591"/>
            <a:ext cx="812800" cy="812800"/>
          </a:xfrm>
          <a:prstGeom prst="rect">
            <a:avLst/>
          </a:prstGeom>
        </p:spPr>
      </p:pic>
      <p:pic>
        <p:nvPicPr>
          <p:cNvPr id="9" name="Sheep" descr="Sheep">
            <a:hlinkClick r:id="" action="ppaction://media"/>
            <a:extLst>
              <a:ext uri="{FF2B5EF4-FFF2-40B4-BE49-F238E27FC236}">
                <a16:creationId xmlns:a16="http://schemas.microsoft.com/office/drawing/2014/main" id="{48944AFF-27D8-DE46-B9A3-4FF6D45FDF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05488" y="39336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Bdfjade High Resolution Turkey Wallpapers 5723648 - Turkey ...">
            <a:extLst>
              <a:ext uri="{FF2B5EF4-FFF2-40B4-BE49-F238E27FC236}">
                <a16:creationId xmlns:a16="http://schemas.microsoft.com/office/drawing/2014/main" id="{C661C700-CDD8-1848-BFF9-185B501BAA1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3"/>
          <a:stretch/>
        </p:blipFill>
        <p:spPr bwMode="auto">
          <a:xfrm>
            <a:off x="2182190" y="1578913"/>
            <a:ext cx="2694609" cy="108477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Duck Clipart And For More Cartoon Duck Clip Art Png – Clipartly.com">
            <a:extLst>
              <a:ext uri="{FF2B5EF4-FFF2-40B4-BE49-F238E27FC236}">
                <a16:creationId xmlns:a16="http://schemas.microsoft.com/office/drawing/2014/main" id="{0EEA51EF-9749-AE4F-9928-50BC743635C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3"/>
          <a:stretch/>
        </p:blipFill>
        <p:spPr bwMode="auto">
          <a:xfrm>
            <a:off x="6663330" y="1578913"/>
            <a:ext cx="3010757" cy="1084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391827-3CCF-BF4E-AFDC-09353373EB63}"/>
              </a:ext>
            </a:extLst>
          </p:cNvPr>
          <p:cNvSpPr txBox="1"/>
          <p:nvPr/>
        </p:nvSpPr>
        <p:spPr>
          <a:xfrm>
            <a:off x="3790120" y="3917316"/>
            <a:ext cx="3896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3000" dirty="0">
                <a:latin typeface="Arial" panose="020B0604020202020204" pitchFamily="34" charset="0"/>
                <a:cs typeface="Arial" panose="020B0604020202020204" pitchFamily="34" charset="0"/>
              </a:rPr>
              <a:t>SI UGOTOVIL VSE?</a:t>
            </a:r>
          </a:p>
        </p:txBody>
      </p:sp>
      <p:pic>
        <p:nvPicPr>
          <p:cNvPr id="5" name="Turkey" descr="Turkey">
            <a:hlinkClick r:id="" action="ppaction://media"/>
            <a:extLst>
              <a:ext uri="{FF2B5EF4-FFF2-40B4-BE49-F238E27FC236}">
                <a16:creationId xmlns:a16="http://schemas.microsoft.com/office/drawing/2014/main" id="{B22D41F8-9E3F-DD46-8C7D-5B0497440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95442" y="1714899"/>
            <a:ext cx="812800" cy="812800"/>
          </a:xfrm>
          <a:prstGeom prst="rect">
            <a:avLst/>
          </a:prstGeom>
        </p:spPr>
      </p:pic>
      <p:pic>
        <p:nvPicPr>
          <p:cNvPr id="6" name="duck" descr="duck">
            <a:hlinkClick r:id="" action="ppaction://media"/>
            <a:extLst>
              <a:ext uri="{FF2B5EF4-FFF2-40B4-BE49-F238E27FC236}">
                <a16:creationId xmlns:a16="http://schemas.microsoft.com/office/drawing/2014/main" id="{182C9669-3511-AB47-97BA-A510FFE84E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73460" y="1724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20F94-88EA-8042-BF61-92A2792C6CEB}"/>
              </a:ext>
            </a:extLst>
          </p:cNvPr>
          <p:cNvSpPr txBox="1"/>
          <p:nvPr/>
        </p:nvSpPr>
        <p:spPr>
          <a:xfrm>
            <a:off x="1477617" y="1420758"/>
            <a:ext cx="923676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sl-SI" sz="3000" b="1" dirty="0">
                <a:latin typeface="Arial" panose="020B0604020202020204" pitchFamily="34" charset="0"/>
                <a:cs typeface="Arial" panose="020B0604020202020204" pitchFamily="34" charset="0"/>
              </a:rPr>
              <a:t>MY FAVORITE FARM ANIMAL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ZA KONEC V ZVEZEK NARIŠI SVOJO NAJLJUBŠO ŽIVAL, KI NASTOPA V PESMI IN JO POIMENUJ. PROSI STARŠE, DA MI TVOJ IZDELEK POŠLJEJO PO E-POŠTI.  </a:t>
            </a:r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38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129</Words>
  <Application>Microsoft Macintosh PowerPoint</Application>
  <PresentationFormat>Widescreen</PresentationFormat>
  <Paragraphs>13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OLD MCDONALD HAD A FARM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MCDONALD HAD A FARM</dc:title>
  <dc:creator>klara lebar</dc:creator>
  <cp:lastModifiedBy>klara lebar</cp:lastModifiedBy>
  <cp:revision>2</cp:revision>
  <dcterms:created xsi:type="dcterms:W3CDTF">2020-04-05T10:46:36Z</dcterms:created>
  <dcterms:modified xsi:type="dcterms:W3CDTF">2020-04-05T11:04:23Z</dcterms:modified>
</cp:coreProperties>
</file>