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035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06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5362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6017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375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069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062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0301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861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0763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809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B7AE9-DFB5-4706-A3C8-0284253A71CD}" type="datetimeFigureOut">
              <a:rPr lang="sl-SI" smtClean="0"/>
              <a:t>20. 11. 2020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3685D-59E3-4AFB-A147-C8CBF7CCB9F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8261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E5B31B-AE93-431E-B774-8F725DA57B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7200" b="1" dirty="0">
                <a:latin typeface="Curlz MT" panose="04040404050702020202" pitchFamily="82" charset="0"/>
              </a:rPr>
              <a:t>UGANKE OD A DO L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69C925E-B0DC-496A-A9FE-2644C508C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2418" y="4502593"/>
            <a:ext cx="2771388" cy="254347"/>
          </a:xfrm>
        </p:spPr>
        <p:txBody>
          <a:bodyPr>
            <a:normAutofit fontScale="92500" lnSpcReduction="20000"/>
          </a:bodyPr>
          <a:lstStyle/>
          <a:p>
            <a:endParaRPr lang="sl-SI" dirty="0"/>
          </a:p>
        </p:txBody>
      </p:sp>
      <p:pic>
        <p:nvPicPr>
          <p:cNvPr id="1026" name="Picture 2" descr="Kids Solving a Giant Jigsaw Puzzle — Stock Vector © Prawny #64296693">
            <a:extLst>
              <a:ext uri="{FF2B5EF4-FFF2-40B4-BE49-F238E27FC236}">
                <a16:creationId xmlns:a16="http://schemas.microsoft.com/office/drawing/2014/main" id="{4E427F17-E3FB-472E-8A4A-5870ED4C4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905" y="3949740"/>
            <a:ext cx="3348189" cy="1250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07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AF301A-A1FB-44C9-90B3-9B23904FD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711" y="2349925"/>
            <a:ext cx="4233333" cy="2456442"/>
          </a:xfrm>
        </p:spPr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HARMONIKA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0554571-7FC0-45FD-8519-BE24B74E6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Beli zobje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 še črni so vmes,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trebuh raztegne,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 vabi na ples.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79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611473-A4F7-48DB-B53E-600D56CB8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IGLU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17CCC4D-E725-434E-B2D8-4045078BC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Hišica snežena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mrazu tam stoji,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skozi okna, vrata,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veter se podi.   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61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0DCBE3-EB19-4A03-BF74-3A2897EB5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JEŽEK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8916EAB-EBA0-49B5-BC2C-DD552595C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Glavo ima, noge ima,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nima pa repa,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zvije se, zbode te,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kadar je kepa.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93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7B4A38-8027-4ADD-9632-8A7DE1D3E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KENGURU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8C972BF-E7CF-4CE9-A620-8A28F5E61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Skače,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toda žaba ni,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v Avstraliji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živi.  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82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7A444DF-24C1-4D98-B0EA-9B2D36161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LESTEV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DA8F2CF-575D-4E87-A384-3A153CF9D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810" y="701586"/>
            <a:ext cx="6281873" cy="5248622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Luknja pri luknji,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vmes ozke poti,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 vsaki si višje,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če strah te ni.    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5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74317D-5CD4-4431-AA39-8BD580AEB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ABECEDA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66DABD8-F3E9-4BF9-B216-36F911F836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Petindvajset jih koraka,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drugačna je prav vsaka,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kdor dodobra jih spozna,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 med knjigami doma. 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1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A8AB9C-6980-405F-B4ED-F1AE6DD72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BUDILKA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036AB2A-430A-49C8-BED6-E0A7AF46B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pl-PL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Merim, kažem,</a:t>
            </a:r>
            <a:br>
              <a:rPr lang="pl-P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zazvonim,</a:t>
            </a:r>
            <a:br>
              <a:rPr lang="pl-P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ranem jutru</a:t>
            </a:r>
            <a:br>
              <a:rPr lang="pl-P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 zbudim.    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09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89A5A0-F47B-417A-803F-A504DED6F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CIRKUS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E64A3AE-FDE9-4FAB-9846-686707D13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2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Posebna hiša iz blaga,</a:t>
            </a:r>
            <a:br>
              <a:rPr lang="sl-SI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2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njej klovn je doma.</a:t>
            </a:r>
            <a:br>
              <a:rPr lang="sl-SI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2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Če prost si in želiš zabavo</a:t>
            </a:r>
            <a:br>
              <a:rPr lang="sl-SI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2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 njej si ogledaš noro predstavo. </a:t>
            </a:r>
            <a:endParaRPr lang="sl-SI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28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7622ED-8D3A-421C-9EEA-E89505893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ČEBELA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6859DE8-6EF3-4AAE-8FA8-37A5C5406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Nabiram med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vse poletje veselo,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če pičim te,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vedi, da bo bolelo. 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64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29E2E5-0895-46D6-97D2-637B91831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DARILO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C6C3659-158B-4517-AB15-A96FE0E2C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 poseben dan se ga dobi.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Vsak se ga razveseli.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 skrbno zavito.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Kar je notri,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 skrito.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66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D1BCE12-7483-4245-8661-B670C3988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902" y="2338636"/>
            <a:ext cx="3931725" cy="2456442"/>
          </a:xfrm>
        </p:spPr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ELEKTRIKA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D8CC40D-9D6C-4F0F-BBFA-E6EB4822D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pl-PL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 žicah potuje,</a:t>
            </a:r>
            <a:br>
              <a:rPr lang="pl-PL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 dom osvetljuje.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352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1B144E-3773-4AA9-95F3-A55F63626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B9D5C93-052D-4EBB-9C20-6F9396208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Poskrbi čudna aparatura,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lepa bo tvoja frizura.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Tako dolgo brni,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lase posuši.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88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58AE01-907B-406C-A312-7C17397A5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0" y="2349925"/>
            <a:ext cx="3649502" cy="2456442"/>
          </a:xfrm>
        </p:spPr>
        <p:txBody>
          <a:bodyPr>
            <a:normAutofit/>
          </a:bodyPr>
          <a:lstStyle/>
          <a:p>
            <a:r>
              <a:rPr lang="sl-SI" sz="4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GOSENICA / METULJ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6527D82-D255-462B-97CE-15D0F766A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Polno nog ima,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ni stonoga.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Potem dobi krila,</a:t>
            </a:r>
            <a:br>
              <a:rPr lang="sl-SI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sl-SI" sz="3600" b="0" i="0" dirty="0">
                <a:solidFill>
                  <a:srgbClr val="4E28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ni ptica. </a:t>
            </a:r>
            <a:endParaRPr lang="sl-SI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212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31</TotalTime>
  <Words>276</Words>
  <Application>Microsoft Office PowerPoint</Application>
  <PresentationFormat>Širokozaslonsko</PresentationFormat>
  <Paragraphs>27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21" baseType="lpstr">
      <vt:lpstr>Arial</vt:lpstr>
      <vt:lpstr>Calibri Light</vt:lpstr>
      <vt:lpstr>Curlz MT</vt:lpstr>
      <vt:lpstr>Rockwell</vt:lpstr>
      <vt:lpstr>Tahoma</vt:lpstr>
      <vt:lpstr>Wingdings</vt:lpstr>
      <vt:lpstr>Atlas</vt:lpstr>
      <vt:lpstr>UGANKE OD A DO L</vt:lpstr>
      <vt:lpstr>ABECEDA</vt:lpstr>
      <vt:lpstr>BUDILKA</vt:lpstr>
      <vt:lpstr>CIRKUS</vt:lpstr>
      <vt:lpstr>ČEBELA</vt:lpstr>
      <vt:lpstr>DARILO</vt:lpstr>
      <vt:lpstr>ELEKTRIKA</vt:lpstr>
      <vt:lpstr>FEN</vt:lpstr>
      <vt:lpstr>GOSENICA / METULJ</vt:lpstr>
      <vt:lpstr>HARMONIKA</vt:lpstr>
      <vt:lpstr>IGLU</vt:lpstr>
      <vt:lpstr>JEŽEK</vt:lpstr>
      <vt:lpstr>KENGURU</vt:lpstr>
      <vt:lpstr>LESTEV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UGANKE OD A DO Ž</dc:title>
  <dc:creator>martina.zelnik@os-kapela.si</dc:creator>
  <cp:lastModifiedBy>martina.zelnik@os-kapela.si</cp:lastModifiedBy>
  <cp:revision>6</cp:revision>
  <dcterms:created xsi:type="dcterms:W3CDTF">2020-11-20T10:36:39Z</dcterms:created>
  <dcterms:modified xsi:type="dcterms:W3CDTF">2020-11-20T11:08:07Z</dcterms:modified>
</cp:coreProperties>
</file>