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299CF1-52BD-48F1-B716-917280E3C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D8609E8-9C7A-48E4-A2EF-B96829134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16E8E60-4048-48B4-8B2D-2B1E6054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900EE37-982D-4A8D-9EBF-3F688A69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90DA6B9-A697-4E01-8F27-8EEC8343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95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D4BA82-FECB-42D5-89B4-4DF048A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2D834CE8-473C-4FB9-B00E-C3926BAEF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F26A288-DF8D-4D25-91FA-D7514C4E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6C34919-8231-40FB-9A6A-600552CF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AB0BD25-7F9E-4027-98D6-248A64AD4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762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5227A38-2F75-4F24-BE31-39271DD13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34531DF-CBFB-4004-8DD0-C1DBDCB05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7406E3A-136D-49A9-95F9-94205B1A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22606D-E6D8-43C6-A438-8431FD67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E161351-8CCC-4CF3-85D8-1495914C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629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A0DE05-90FD-4029-A4AB-73C60CB5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2C55C8-237B-4ADC-8433-A4D0C5476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4EBC46C-C608-4797-A514-588A5B40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90B528-FE37-4E12-893A-D31BB535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857EB50-C0F3-463F-8542-6605721F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594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14DBA9-009A-4DF7-90E0-53588188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E3636BA-D61A-4D26-B2C4-95C044766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11289F3-DBB3-44A5-9CF2-EA7B39B9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703CCC-8BDD-4BF7-8992-07709EF38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472A1EC-A0BE-400D-B606-7C34EE13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752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349EA6-3793-4270-B674-005C77BF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9A923E-E5AC-41E0-AD75-9C1E657F8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2588DC5-01C6-48C2-AB5B-82516394B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8B7BB67-6F87-4E41-AE95-55C9C3AFC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DA394AD-CB06-4D62-8004-0C770BCB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8BC59C-1BC5-4F3E-A53A-1674D029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172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15B8EC-5137-4F32-823C-042BC1F97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0BC3C9C-A79B-4810-A75E-E3E3FDAE4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067D08C-6060-4ABF-BF11-FF422CE33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C0D3382-A0E7-4FA3-ABF4-D9280A5F3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D91B27E-3239-45F6-BC0B-B2BF6F2BB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8A74DA61-9A68-4414-81EC-923D700E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C3F1B4B-91E2-41BB-8DF2-DDFF3D9F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3BE5A35-CF11-4B85-BEFA-F72B7523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903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A66240-9C46-42E0-907B-9A0E7F07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680D566-7D03-4DCB-9856-7AD9BD72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BBA5C69-4D9F-4995-BF1F-BA22C90B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11B70A-D30F-45A3-BDF6-92D97E15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5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002EE1C-7BC7-45C4-B2B9-E830933B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0BA9BE0-2430-42C4-8418-322D7F61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D9E595C-C340-4A46-B1D9-557C02A7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419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DAA7B0-B039-4D0E-AFB7-DFBADE37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EE5C0AE-DD2D-4D67-A119-3EC993F17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AC1AC43-6B92-497C-B53D-BB0D8DB00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759B0D0-45B2-4188-B816-A49A91212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5279060-6A79-4460-8F19-7BFE8AB3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B32EA0C-0B60-49AB-8E5C-3ACEDB6B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66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1E448B-BEB0-48D1-B463-B6CB6F26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774071D-C0D0-4458-ACBA-ED406E63E8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27FC487-8FC1-4211-BCB9-D42665A6B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D9F1E2C-8F0E-439C-9BB0-7CA30A77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43730C0-B040-4BDC-AAA8-C7F0C90D6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6BE337-A0EB-45F7-9828-58EC428B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664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7638AA3A-33BA-43D6-A888-8EC8817D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9D4BD2E-F413-4B81-8306-7CA5E62CC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6091D68-32C8-49E2-BC43-A3C27B95A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B8237-89F8-416F-9F13-C209686FDF63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F5C9CC0-EE4D-4B4B-A285-90962D988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7246F6C-DB79-4C90-A6BA-3A18559AD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70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video" Target="https://www.youtube.com/embed/GxlBc1q8CfM?feature=oembed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žival, ptica, stoječe&#10;&#10;Opis je samodejno ustvarjen">
            <a:extLst>
              <a:ext uri="{FF2B5EF4-FFF2-40B4-BE49-F238E27FC236}">
                <a16:creationId xmlns:a16="http://schemas.microsoft.com/office/drawing/2014/main" id="{8E23B9CE-E63C-41E9-A7E4-4654EA593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75" y="913536"/>
            <a:ext cx="3424311" cy="3424311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0CED7E1-C5C0-4330-9C38-85B30AB87261}"/>
              </a:ext>
            </a:extLst>
          </p:cNvPr>
          <p:cNvSpPr txBox="1"/>
          <p:nvPr/>
        </p:nvSpPr>
        <p:spPr>
          <a:xfrm>
            <a:off x="9819861" y="913536"/>
            <a:ext cx="142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KLIKNI TUKAJ</a:t>
            </a:r>
          </a:p>
        </p:txBody>
      </p:sp>
      <p:sp>
        <p:nvSpPr>
          <p:cNvPr id="7" name="Puščica: levo 6">
            <a:extLst>
              <a:ext uri="{FF2B5EF4-FFF2-40B4-BE49-F238E27FC236}">
                <a16:creationId xmlns:a16="http://schemas.microsoft.com/office/drawing/2014/main" id="{E6962D40-B865-4E7B-96AC-5D763D8E401E}"/>
              </a:ext>
            </a:extLst>
          </p:cNvPr>
          <p:cNvSpPr/>
          <p:nvPr/>
        </p:nvSpPr>
        <p:spPr>
          <a:xfrm rot="19697913">
            <a:off x="7682883" y="1797313"/>
            <a:ext cx="2133600" cy="6186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36FFB4B-8983-4AD2-BA42-80C553618560}"/>
              </a:ext>
            </a:extLst>
          </p:cNvPr>
          <p:cNvSpPr txBox="1"/>
          <p:nvPr/>
        </p:nvSpPr>
        <p:spPr>
          <a:xfrm>
            <a:off x="3572208" y="5944464"/>
            <a:ext cx="5601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/>
              <a:t>andrej.golob@os-preserjeradomlje.si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25E8923-06B4-40EC-8A12-3586B01FD5DC}"/>
              </a:ext>
            </a:extLst>
          </p:cNvPr>
          <p:cNvSpPr txBox="1"/>
          <p:nvPr/>
        </p:nvSpPr>
        <p:spPr>
          <a:xfrm>
            <a:off x="2835965" y="516835"/>
            <a:ext cx="5601790" cy="3967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sz="2000" dirty="0"/>
              <a:t>DRUGO AVDIO SPOROČILO</a:t>
            </a:r>
          </a:p>
        </p:txBody>
      </p:sp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12A9D7DE-651F-47C6-9FF5-482961EE8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33407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922BD39-6B5B-493A-BE62-58ECD0F7A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741521E-DC76-41B9-8A47-448CD4F9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3372661" y="-3359290"/>
            <a:ext cx="5470372" cy="1218895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4A65B7F-B6A6-4B1A-8DA8-3C1A9891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32" y="184336"/>
            <a:ext cx="9283781" cy="14059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FD85F6-ECDC-4124-9916-6444E142C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78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značba mesta vsebine 4" descr="Slika, ki vsebuje besede posnetek zaslona&#10;&#10;Opis je samodejno ustvarjen">
            <a:extLst>
              <a:ext uri="{FF2B5EF4-FFF2-40B4-BE49-F238E27FC236}">
                <a16:creationId xmlns:a16="http://schemas.microsoft.com/office/drawing/2014/main" id="{74641D21-A2A2-410D-967A-A3A705275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3" b="-1"/>
          <a:stretch/>
        </p:blipFill>
        <p:spPr>
          <a:xfrm>
            <a:off x="-1078" y="3076855"/>
            <a:ext cx="12188952" cy="311822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B5D26B4-74AD-4118-8F13-7051DA3BF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osnet zvok">
            <a:hlinkClick r:id="" action="ppaction://media"/>
            <a:extLst>
              <a:ext uri="{FF2B5EF4-FFF2-40B4-BE49-F238E27FC236}">
                <a16:creationId xmlns:a16="http://schemas.microsoft.com/office/drawing/2014/main" id="{69F764E0-DD57-4BDE-B027-76085A46E3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8572" y="3274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7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41D9E9A-EB75-458F-BF41-4360268C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endParaRPr lang="sl-SI" dirty="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značba mesta vsebine 4" descr="Slika, ki vsebuje besede posnetek zaslona&#10;&#10;Opis je samodejno ustvarjen">
            <a:extLst>
              <a:ext uri="{FF2B5EF4-FFF2-40B4-BE49-F238E27FC236}">
                <a16:creationId xmlns:a16="http://schemas.microsoft.com/office/drawing/2014/main" id="{1EB83DF4-5177-4BB8-B36B-5CF07B82A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41302"/>
            <a:ext cx="5257800" cy="4248372"/>
          </a:xfr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osnet zvok">
            <a:hlinkClick r:id="" action="ppaction://media"/>
            <a:extLst>
              <a:ext uri="{FF2B5EF4-FFF2-40B4-BE49-F238E27FC236}">
                <a16:creationId xmlns:a16="http://schemas.microsoft.com/office/drawing/2014/main" id="{634EA408-4408-4816-B723-C37C7A67B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57670" y="28527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0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79A54E3-6F06-41A9-87D7-0746CE14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94B846AE-0C00-446A-B3E8-E139BB8BF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25" y="2486162"/>
            <a:ext cx="8739601" cy="3295660"/>
          </a:xfrm>
        </p:spPr>
      </p:pic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2A50849C-B079-4386-9D02-BA898D1B7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7364" y="5723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0736AC0-1D6F-4F76-A464-5134EBD5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endParaRPr lang="sl-SI" sz="5200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850F3027-DA5F-413F-A86B-314003CA2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664" y="2222695"/>
            <a:ext cx="6524172" cy="2138290"/>
          </a:xfrm>
        </p:spPr>
      </p:pic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58F93826-90A7-4E61-BB69-94E52428D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8068" y="3203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1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7C7588-8C18-44D9-8469-ABB9865FE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3726915" y="844868"/>
            <a:ext cx="8465085" cy="5167312"/>
          </a:xfrm>
          <a:custGeom>
            <a:avLst/>
            <a:gdLst>
              <a:gd name="connsiteX0" fmla="*/ 0 w 8465085"/>
              <a:gd name="connsiteY0" fmla="*/ 952 h 5167312"/>
              <a:gd name="connsiteX1" fmla="*/ 1898594 w 8465085"/>
              <a:gd name="connsiteY1" fmla="*/ 952 h 5167312"/>
              <a:gd name="connsiteX2" fmla="*/ 1898594 w 8465085"/>
              <a:gd name="connsiteY2" fmla="*/ 0 h 5167312"/>
              <a:gd name="connsiteX3" fmla="*/ 0 w 8465085"/>
              <a:gd name="connsiteY3" fmla="*/ 0 h 5167312"/>
              <a:gd name="connsiteX4" fmla="*/ 221324 w 8465085"/>
              <a:gd name="connsiteY4" fmla="*/ 5167312 h 5167312"/>
              <a:gd name="connsiteX5" fmla="*/ 7243482 w 8465085"/>
              <a:gd name="connsiteY5" fmla="*/ 5167312 h 5167312"/>
              <a:gd name="connsiteX6" fmla="*/ 8465085 w 8465085"/>
              <a:gd name="connsiteY6" fmla="*/ 5167312 h 5167312"/>
              <a:gd name="connsiteX7" fmla="*/ 8465085 w 8465085"/>
              <a:gd name="connsiteY7" fmla="*/ 0 h 5167312"/>
              <a:gd name="connsiteX8" fmla="*/ 7243482 w 8465085"/>
              <a:gd name="connsiteY8" fmla="*/ 0 h 5167312"/>
              <a:gd name="connsiteX9" fmla="*/ 2610976 w 8465085"/>
              <a:gd name="connsiteY9" fmla="*/ 0 h 5167312"/>
              <a:gd name="connsiteX10" fmla="*/ 2610976 w 8465085"/>
              <a:gd name="connsiteY10" fmla="*/ 952 h 5167312"/>
              <a:gd name="connsiteX11" fmla="*/ 2615203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0" y="952"/>
                </a:moveTo>
                <a:lnTo>
                  <a:pt x="1898594" y="952"/>
                </a:lnTo>
                <a:lnTo>
                  <a:pt x="1898594" y="0"/>
                </a:lnTo>
                <a:lnTo>
                  <a:pt x="0" y="0"/>
                </a:lnTo>
                <a:close/>
                <a:moveTo>
                  <a:pt x="221324" y="5167312"/>
                </a:moveTo>
                <a:lnTo>
                  <a:pt x="7243482" y="5167312"/>
                </a:lnTo>
                <a:lnTo>
                  <a:pt x="8465085" y="5167312"/>
                </a:lnTo>
                <a:lnTo>
                  <a:pt x="8465085" y="0"/>
                </a:lnTo>
                <a:lnTo>
                  <a:pt x="7243482" y="0"/>
                </a:lnTo>
                <a:lnTo>
                  <a:pt x="2610976" y="0"/>
                </a:lnTo>
                <a:lnTo>
                  <a:pt x="2610976" y="952"/>
                </a:lnTo>
                <a:lnTo>
                  <a:pt x="2615203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7D229BB-4222-47AD-980D-15F6F4A7F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41614"/>
            <a:ext cx="3409508" cy="3173819"/>
          </a:xfrm>
        </p:spPr>
        <p:txBody>
          <a:bodyPr>
            <a:normAutofit/>
          </a:bodyPr>
          <a:lstStyle/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5" name="Označba mesta vsebine 4" descr="Slika, ki vsebuje besede posnetek zaslona&#10;&#10;Opis je samodejno ustvarjen">
            <a:extLst>
              <a:ext uri="{FF2B5EF4-FFF2-40B4-BE49-F238E27FC236}">
                <a16:creationId xmlns:a16="http://schemas.microsoft.com/office/drawing/2014/main" id="{EFABC957-A06B-4A31-BD92-157BFB7D4C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12" y="2070704"/>
            <a:ext cx="4839375" cy="2715004"/>
          </a:xfrm>
        </p:spPr>
      </p:pic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25BBF467-774C-4FD2-B10C-B4433C9E32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12448" y="29916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2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31B1E32-2C80-4C4B-9204-5B7005BD8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endParaRPr lang="sl-SI" sz="4000">
              <a:solidFill>
                <a:srgbClr val="FFFFFF"/>
              </a:solidFill>
            </a:endParaRP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D295BA61-5BEF-4FA0-A7DA-772CC1149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066" y="2831105"/>
            <a:ext cx="5858693" cy="2886478"/>
          </a:xfrm>
        </p:spPr>
      </p:pic>
    </p:spTree>
    <p:extLst>
      <p:ext uri="{BB962C8B-B14F-4D97-AF65-F5344CB8AC3E}">
        <p14:creationId xmlns:p14="http://schemas.microsoft.com/office/powerpoint/2010/main" val="399083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8033CC-D08D-4609-83FF-2537764F4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915" y="844868"/>
            <a:ext cx="8465085" cy="5167312"/>
          </a:xfrm>
          <a:custGeom>
            <a:avLst/>
            <a:gdLst>
              <a:gd name="connsiteX0" fmla="*/ 2612652 w 8465085"/>
              <a:gd name="connsiteY0" fmla="*/ 0 h 5167312"/>
              <a:gd name="connsiteX1" fmla="*/ 7243482 w 8465085"/>
              <a:gd name="connsiteY1" fmla="*/ 0 h 5167312"/>
              <a:gd name="connsiteX2" fmla="*/ 8465085 w 8465085"/>
              <a:gd name="connsiteY2" fmla="*/ 0 h 5167312"/>
              <a:gd name="connsiteX3" fmla="*/ 8465085 w 8465085"/>
              <a:gd name="connsiteY3" fmla="*/ 5167312 h 5167312"/>
              <a:gd name="connsiteX4" fmla="*/ 7243482 w 8465085"/>
              <a:gd name="connsiteY4" fmla="*/ 5167312 h 5167312"/>
              <a:gd name="connsiteX5" fmla="*/ 221324 w 8465085"/>
              <a:gd name="connsiteY5" fmla="*/ 5167312 h 5167312"/>
              <a:gd name="connsiteX6" fmla="*/ 2615203 w 8465085"/>
              <a:gd name="connsiteY6" fmla="*/ 952 h 5167312"/>
              <a:gd name="connsiteX7" fmla="*/ 2612652 w 8465085"/>
              <a:gd name="connsiteY7" fmla="*/ 952 h 5167312"/>
              <a:gd name="connsiteX8" fmla="*/ 0 w 8465085"/>
              <a:gd name="connsiteY8" fmla="*/ 0 h 5167312"/>
              <a:gd name="connsiteX9" fmla="*/ 2274554 w 8465085"/>
              <a:gd name="connsiteY9" fmla="*/ 0 h 5167312"/>
              <a:gd name="connsiteX10" fmla="*/ 2274554 w 8465085"/>
              <a:gd name="connsiteY10" fmla="*/ 952 h 5167312"/>
              <a:gd name="connsiteX11" fmla="*/ 0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2612652" y="0"/>
                </a:moveTo>
                <a:lnTo>
                  <a:pt x="7243482" y="0"/>
                </a:lnTo>
                <a:lnTo>
                  <a:pt x="8465085" y="0"/>
                </a:lnTo>
                <a:lnTo>
                  <a:pt x="8465085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2652" y="952"/>
                </a:lnTo>
                <a:close/>
                <a:moveTo>
                  <a:pt x="0" y="0"/>
                </a:moveTo>
                <a:lnTo>
                  <a:pt x="2274554" y="0"/>
                </a:lnTo>
                <a:lnTo>
                  <a:pt x="2274554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BADA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C62EDEE-B0D8-4A5E-B8CC-FE630E9B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41614"/>
            <a:ext cx="3409508" cy="3173819"/>
          </a:xfrm>
        </p:spPr>
        <p:txBody>
          <a:bodyPr>
            <a:normAutofit/>
          </a:bodyPr>
          <a:lstStyle/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5" name="Označba mesta vsebine 4" descr="Slika, ki vsebuje besede posnetek zaslona&#10;&#10;Opis je samodejno ustvarjen">
            <a:extLst>
              <a:ext uri="{FF2B5EF4-FFF2-40B4-BE49-F238E27FC236}">
                <a16:creationId xmlns:a16="http://schemas.microsoft.com/office/drawing/2014/main" id="{2664CF01-E39C-4FB7-8349-DCF2FC900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765" y="844868"/>
            <a:ext cx="4531929" cy="5403963"/>
          </a:xfrm>
        </p:spPr>
      </p:pic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2CB8A925-342D-4229-837F-E9C6F9F9DE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8153" y="29372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9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F99527C-9D96-4916-A750-0158B913E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endParaRPr lang="sl-SI" dirty="0">
              <a:solidFill>
                <a:srgbClr val="FFFFFF"/>
              </a:solidFill>
            </a:endParaRPr>
          </a:p>
        </p:txBody>
      </p:sp>
      <p:pic>
        <p:nvPicPr>
          <p:cNvPr id="6" name="Predstavnost v spletu 5" title="Student View of Google Classroom Assignments">
            <a:hlinkClick r:id="" action="ppaction://media"/>
            <a:extLst>
              <a:ext uri="{FF2B5EF4-FFF2-40B4-BE49-F238E27FC236}">
                <a16:creationId xmlns:a16="http://schemas.microsoft.com/office/drawing/2014/main" id="{BDC3B1A2-0715-451F-BAFF-4F5EE7D4282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1238" y="1924050"/>
            <a:ext cx="5305425" cy="2984500"/>
          </a:xfrm>
          <a:prstGeom prst="rect">
            <a:avLst/>
          </a:prstGeom>
        </p:spPr>
      </p:pic>
      <p:pic>
        <p:nvPicPr>
          <p:cNvPr id="3" name="Posnet zvok">
            <a:hlinkClick r:id="" action="ppaction://media"/>
            <a:extLst>
              <a:ext uri="{FF2B5EF4-FFF2-40B4-BE49-F238E27FC236}">
                <a16:creationId xmlns:a16="http://schemas.microsoft.com/office/drawing/2014/main" id="{19552514-209F-4DD0-8C8F-3106BF5C6A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69859" y="311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8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</Words>
  <Application>Microsoft Office PowerPoint</Application>
  <PresentationFormat>Širokozaslonsko</PresentationFormat>
  <Paragraphs>3</Paragraphs>
  <Slides>9</Slides>
  <Notes>0</Notes>
  <HiddenSlides>0</HiddenSlides>
  <MMClips>9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andrej golob</dc:creator>
  <cp:lastModifiedBy>andrej golob</cp:lastModifiedBy>
  <cp:revision>4</cp:revision>
  <dcterms:created xsi:type="dcterms:W3CDTF">2020-04-08T12:52:50Z</dcterms:created>
  <dcterms:modified xsi:type="dcterms:W3CDTF">2020-04-09T07:14:23Z</dcterms:modified>
</cp:coreProperties>
</file>