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27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310480"/>
          </a:xfrm>
        </p:spPr>
        <p:txBody>
          <a:bodyPr/>
          <a:lstStyle/>
          <a:p>
            <a:pPr algn="ctr"/>
            <a:r>
              <a:rPr lang="sl-SI" dirty="0" smtClean="0"/>
              <a:t>HOUSE NUMBERS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5362" name="Picture 2" descr="http://betanews.com/wp-content/uploads/2014/04/numberhouse-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99" y="2478465"/>
            <a:ext cx="3120156" cy="312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house</a:t>
            </a:r>
            <a:r>
              <a:rPr lang="sl-SI" dirty="0" smtClean="0"/>
              <a:t> </a:t>
            </a:r>
            <a:r>
              <a:rPr lang="sl-SI" dirty="0" err="1" smtClean="0"/>
              <a:t>number</a:t>
            </a:r>
            <a:r>
              <a:rPr lang="sl-SI" dirty="0" smtClean="0"/>
              <a:t> is…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sz="1050" dirty="0" smtClean="0"/>
          </a:p>
          <a:p>
            <a:r>
              <a:rPr lang="sl-SI" sz="4800" dirty="0" err="1" smtClean="0"/>
              <a:t>twenty</a:t>
            </a:r>
            <a:r>
              <a:rPr lang="sl-SI" sz="4800" dirty="0" smtClean="0"/>
              <a:t>-</a:t>
            </a:r>
            <a:r>
              <a:rPr lang="sl-SI" sz="4800" dirty="0" err="1" smtClean="0"/>
              <a:t>four</a:t>
            </a:r>
            <a:endParaRPr lang="sl-SI" sz="4800" dirty="0"/>
          </a:p>
        </p:txBody>
      </p:sp>
      <p:pic>
        <p:nvPicPr>
          <p:cNvPr id="7170" name="Picture 2" descr="http://www.blech-schilder.de/3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19" y="2066925"/>
            <a:ext cx="4445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house</a:t>
            </a:r>
            <a:r>
              <a:rPr lang="sl-SI" dirty="0" smtClean="0"/>
              <a:t> </a:t>
            </a:r>
            <a:r>
              <a:rPr lang="sl-SI" dirty="0" err="1" smtClean="0"/>
              <a:t>number</a:t>
            </a:r>
            <a:r>
              <a:rPr lang="sl-SI" dirty="0" smtClean="0"/>
              <a:t> is…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sz="4800" dirty="0" err="1" smtClean="0"/>
              <a:t>eighteen</a:t>
            </a:r>
            <a:endParaRPr lang="sl-SI" sz="4800" dirty="0"/>
          </a:p>
          <a:p>
            <a:endParaRPr lang="sl-SI" dirty="0"/>
          </a:p>
        </p:txBody>
      </p:sp>
      <p:pic>
        <p:nvPicPr>
          <p:cNvPr id="10242" name="Picture 2" descr="http://www.buddelbini.de/gfx/items/hires/000/010/046/hausnummer-18-hausnummernschil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32" y="2086895"/>
            <a:ext cx="3892426" cy="335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house</a:t>
            </a:r>
            <a:r>
              <a:rPr lang="sl-SI" dirty="0" smtClean="0"/>
              <a:t> </a:t>
            </a:r>
            <a:r>
              <a:rPr lang="sl-SI" dirty="0" err="1" smtClean="0"/>
              <a:t>number</a:t>
            </a:r>
            <a:r>
              <a:rPr lang="sl-SI" dirty="0" smtClean="0"/>
              <a:t> is…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 smtClean="0"/>
          </a:p>
          <a:p>
            <a:endParaRPr lang="sl-SI" sz="4800" dirty="0" smtClean="0"/>
          </a:p>
          <a:p>
            <a:r>
              <a:rPr lang="sl-SI" sz="4800" dirty="0" err="1" smtClean="0"/>
              <a:t>sixty</a:t>
            </a:r>
            <a:endParaRPr lang="sl-SI" sz="4800" dirty="0"/>
          </a:p>
          <a:p>
            <a:endParaRPr lang="sl-SI" dirty="0"/>
          </a:p>
        </p:txBody>
      </p:sp>
      <p:pic>
        <p:nvPicPr>
          <p:cNvPr id="11266" name="Picture 2" descr="http://i.ebayimg.com/t/EMAIL-HAUSNUMMER-60-in-BLAU-WEISS-um-1960-/00/s/ODU4WDEwMzk=/z/6cYAAOSwY45UQ936/$_3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6" t="10999" r="13919" b="11083"/>
          <a:stretch/>
        </p:blipFill>
        <p:spPr bwMode="auto">
          <a:xfrm>
            <a:off x="1728910" y="2454441"/>
            <a:ext cx="3064472" cy="261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house</a:t>
            </a:r>
            <a:r>
              <a:rPr lang="sl-SI" dirty="0" smtClean="0"/>
              <a:t> </a:t>
            </a:r>
            <a:r>
              <a:rPr lang="sl-SI" dirty="0" err="1" smtClean="0"/>
              <a:t>number</a:t>
            </a:r>
            <a:r>
              <a:rPr lang="sl-SI" dirty="0" smtClean="0"/>
              <a:t> is…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 smtClean="0"/>
          </a:p>
          <a:p>
            <a:endParaRPr lang="sl-SI" sz="6000" dirty="0"/>
          </a:p>
          <a:p>
            <a:r>
              <a:rPr lang="sl-SI" sz="4800" dirty="0" err="1" smtClean="0"/>
              <a:t>five</a:t>
            </a:r>
            <a:endParaRPr lang="sl-SI" sz="4800" dirty="0"/>
          </a:p>
          <a:p>
            <a:endParaRPr lang="sl-SI" sz="4800" dirty="0" err="1" smtClean="0"/>
          </a:p>
        </p:txBody>
      </p:sp>
      <p:pic>
        <p:nvPicPr>
          <p:cNvPr id="12290" name="Picture 2" descr="http://www.besichern.de/shop/images/products/main/detail/21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28" y="2318117"/>
            <a:ext cx="3103772" cy="31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25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err="1" smtClean="0"/>
              <a:t>house</a:t>
            </a:r>
            <a:r>
              <a:rPr lang="sl-SI" dirty="0" smtClean="0"/>
              <a:t> </a:t>
            </a:r>
            <a:r>
              <a:rPr lang="sl-SI" dirty="0" err="1" smtClean="0"/>
              <a:t>number</a:t>
            </a:r>
            <a:endParaRPr lang="sl-SI" dirty="0"/>
          </a:p>
        </p:txBody>
      </p:sp>
      <p:pic>
        <p:nvPicPr>
          <p:cNvPr id="1026" name="Picture 2" descr="http://www.nalepke-table.si/media/SlikeIT/Thumbs/Thumbs/HISNA%20TABLICA%20200X150_Pa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58" y="2198772"/>
            <a:ext cx="2867921" cy="181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alepke-table.si/media/SlikeIT/Thumbs/HISNA%20TABLICA%20260X170_Page_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57" y="3547409"/>
            <a:ext cx="2526434" cy="1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ajagrafika22.si/slike/izdelki/graficni-program/slo-bela-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581" y="451484"/>
            <a:ext cx="18859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7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err="1" smtClean="0"/>
              <a:t>house</a:t>
            </a:r>
            <a:r>
              <a:rPr lang="sl-SI" dirty="0" smtClean="0"/>
              <a:t> </a:t>
            </a:r>
            <a:r>
              <a:rPr lang="sl-SI" dirty="0" err="1" smtClean="0"/>
              <a:t>number</a:t>
            </a:r>
            <a:endParaRPr lang="sl-SI" dirty="0"/>
          </a:p>
        </p:txBody>
      </p:sp>
      <p:pic>
        <p:nvPicPr>
          <p:cNvPr id="2050" name="Picture 2" descr="http://www.bau-kontor.com/images/hausnummer-sueddeutsch-muehlenweg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357" y="2065255"/>
            <a:ext cx="4050000" cy="40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ajagrafika22.si/slike/izdelki/graficni-program/d-nale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180" y="594359"/>
            <a:ext cx="1714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house</a:t>
            </a:r>
            <a:r>
              <a:rPr lang="sl-SI" dirty="0" smtClean="0"/>
              <a:t> </a:t>
            </a:r>
            <a:r>
              <a:rPr lang="sl-SI" dirty="0" err="1" smtClean="0"/>
              <a:t>number</a:t>
            </a:r>
            <a:r>
              <a:rPr lang="sl-SI" dirty="0" smtClean="0"/>
              <a:t> is…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sz="3600" dirty="0" smtClean="0"/>
          </a:p>
          <a:p>
            <a:r>
              <a:rPr lang="sl-SI" sz="4800" dirty="0" err="1" smtClean="0"/>
              <a:t>sixty</a:t>
            </a:r>
            <a:r>
              <a:rPr lang="sl-SI" sz="4800" dirty="0" smtClean="0"/>
              <a:t>-</a:t>
            </a:r>
            <a:r>
              <a:rPr lang="sl-SI" sz="4800" dirty="0" err="1" smtClean="0"/>
              <a:t>eight</a:t>
            </a:r>
            <a:endParaRPr lang="sl-SI" sz="4800" dirty="0"/>
          </a:p>
          <a:p>
            <a:endParaRPr lang="sl-SI" dirty="0"/>
          </a:p>
        </p:txBody>
      </p:sp>
      <p:pic>
        <p:nvPicPr>
          <p:cNvPr id="9218" name="Picture 2" descr="https://www.sonderschild.de/gfx/hausnummern/hausnummer-bla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88" y="2396388"/>
            <a:ext cx="4051793" cy="307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7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house</a:t>
            </a:r>
            <a:r>
              <a:rPr lang="sl-SI" dirty="0" smtClean="0"/>
              <a:t> </a:t>
            </a:r>
            <a:r>
              <a:rPr lang="sl-SI" dirty="0" err="1" smtClean="0"/>
              <a:t>numbers</a:t>
            </a:r>
            <a:r>
              <a:rPr lang="sl-SI" dirty="0" smtClean="0"/>
              <a:t> is…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sz="1100" dirty="0" smtClean="0"/>
          </a:p>
          <a:p>
            <a:r>
              <a:rPr lang="sl-SI" sz="4800" dirty="0" err="1" smtClean="0"/>
              <a:t>twenty</a:t>
            </a:r>
            <a:r>
              <a:rPr lang="sl-SI" sz="4800" dirty="0" smtClean="0"/>
              <a:t>-</a:t>
            </a:r>
            <a:r>
              <a:rPr lang="sl-SI" sz="4800" dirty="0" err="1" smtClean="0"/>
              <a:t>six</a:t>
            </a:r>
            <a:endParaRPr lang="sl-SI" sz="4800" dirty="0"/>
          </a:p>
          <a:p>
            <a:endParaRPr lang="sl-SI" dirty="0"/>
          </a:p>
        </p:txBody>
      </p:sp>
      <p:pic>
        <p:nvPicPr>
          <p:cNvPr id="3074" name="Picture 2" descr="http://www.hausnummer-online.de/images/hausnummer-strasse-kl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96" y="2321292"/>
            <a:ext cx="3474277" cy="308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house</a:t>
            </a:r>
            <a:r>
              <a:rPr lang="sl-SI" dirty="0" smtClean="0"/>
              <a:t> </a:t>
            </a:r>
            <a:r>
              <a:rPr lang="sl-SI" dirty="0" err="1" smtClean="0"/>
              <a:t>number</a:t>
            </a:r>
            <a:r>
              <a:rPr lang="sl-SI" dirty="0" smtClean="0"/>
              <a:t> is…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sz="3600" dirty="0" smtClean="0"/>
          </a:p>
          <a:p>
            <a:r>
              <a:rPr lang="sl-SI" sz="4800" dirty="0" err="1" smtClean="0"/>
              <a:t>forty</a:t>
            </a:r>
            <a:r>
              <a:rPr lang="sl-SI" sz="4800" dirty="0" smtClean="0"/>
              <a:t>-</a:t>
            </a:r>
            <a:r>
              <a:rPr lang="sl-SI" sz="4800" dirty="0" err="1" smtClean="0"/>
              <a:t>two</a:t>
            </a:r>
            <a:endParaRPr lang="sl-SI" sz="4800" dirty="0"/>
          </a:p>
          <a:p>
            <a:endParaRPr lang="sl-SI" sz="4800" dirty="0"/>
          </a:p>
        </p:txBody>
      </p:sp>
      <p:pic>
        <p:nvPicPr>
          <p:cNvPr id="6146" name="Picture 2" descr="http://www.hausnummern.info/42-ne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2232382"/>
            <a:ext cx="3556693" cy="307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house</a:t>
            </a:r>
            <a:r>
              <a:rPr lang="sl-SI" dirty="0" smtClean="0"/>
              <a:t> </a:t>
            </a:r>
            <a:r>
              <a:rPr lang="sl-SI" dirty="0" err="1" smtClean="0"/>
              <a:t>number</a:t>
            </a:r>
            <a:r>
              <a:rPr lang="sl-SI" dirty="0" smtClean="0"/>
              <a:t> is…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sz="3600" dirty="0" smtClean="0"/>
          </a:p>
          <a:p>
            <a:r>
              <a:rPr lang="sl-SI" sz="4800" dirty="0" err="1" smtClean="0"/>
              <a:t>ninety</a:t>
            </a:r>
            <a:r>
              <a:rPr lang="sl-SI" sz="4800" dirty="0" smtClean="0"/>
              <a:t>-</a:t>
            </a:r>
            <a:r>
              <a:rPr lang="sl-SI" sz="4800" dirty="0" err="1" smtClean="0"/>
              <a:t>nine</a:t>
            </a:r>
            <a:endParaRPr lang="sl-SI" sz="4800" dirty="0"/>
          </a:p>
        </p:txBody>
      </p:sp>
      <p:pic>
        <p:nvPicPr>
          <p:cNvPr id="5122" name="Picture 2" descr="http://www.online-beschlaege.de/images/big/hausnummern_serie_nr_99_bw_jpg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" b="12621"/>
          <a:stretch/>
        </p:blipFill>
        <p:spPr bwMode="auto">
          <a:xfrm>
            <a:off x="1477954" y="2367814"/>
            <a:ext cx="4022725" cy="336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5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house</a:t>
            </a:r>
            <a:r>
              <a:rPr lang="sl-SI" dirty="0" smtClean="0"/>
              <a:t> </a:t>
            </a:r>
            <a:r>
              <a:rPr lang="sl-SI" dirty="0" err="1" smtClean="0"/>
              <a:t>number</a:t>
            </a:r>
            <a:r>
              <a:rPr lang="sl-SI" dirty="0" smtClean="0"/>
              <a:t> is…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sz="3600" dirty="0" smtClean="0"/>
          </a:p>
          <a:p>
            <a:r>
              <a:rPr lang="sl-SI" sz="4800" dirty="0" err="1" smtClean="0"/>
              <a:t>twelve</a:t>
            </a:r>
            <a:endParaRPr lang="sl-SI" sz="4800" dirty="0"/>
          </a:p>
          <a:p>
            <a:endParaRPr lang="sl-SI" dirty="0"/>
          </a:p>
        </p:txBody>
      </p:sp>
      <p:pic>
        <p:nvPicPr>
          <p:cNvPr id="8194" name="Picture 2" descr="http://members.aon.at/mauritsch/Hausnummer1506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43" y="2235417"/>
            <a:ext cx="3918117" cy="284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house</a:t>
            </a:r>
            <a:r>
              <a:rPr lang="sl-SI" dirty="0" smtClean="0"/>
              <a:t> </a:t>
            </a:r>
            <a:r>
              <a:rPr lang="sl-SI" dirty="0" err="1" smtClean="0"/>
              <a:t>number</a:t>
            </a:r>
            <a:r>
              <a:rPr lang="sl-SI" dirty="0" smtClean="0"/>
              <a:t> is…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sl-SI" sz="4800" dirty="0" smtClean="0"/>
          </a:p>
          <a:p>
            <a:pPr algn="ctr"/>
            <a:endParaRPr lang="sl-SI" sz="3600" dirty="0"/>
          </a:p>
          <a:p>
            <a:pPr algn="ctr"/>
            <a:r>
              <a:rPr lang="sl-SI" sz="4800" dirty="0" err="1" smtClean="0"/>
              <a:t>seventeen</a:t>
            </a:r>
            <a:endParaRPr lang="sl-SI" sz="4800" dirty="0"/>
          </a:p>
        </p:txBody>
      </p:sp>
      <p:pic>
        <p:nvPicPr>
          <p:cNvPr id="5" name="Picture 2" descr="http://www.bau-kontor.com/images/hausnummer-sueddeutsch-muehlenweg-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75" y="2057781"/>
            <a:ext cx="3599688" cy="359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08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</TotalTime>
  <Words>66</Words>
  <Application>Microsoft Office PowerPoint</Application>
  <PresentationFormat>Širokozaslonsko</PresentationFormat>
  <Paragraphs>52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Retrospektiva</vt:lpstr>
      <vt:lpstr>HOUSE NUMBERS</vt:lpstr>
      <vt:lpstr>house number</vt:lpstr>
      <vt:lpstr>house number</vt:lpstr>
      <vt:lpstr>My house number is…</vt:lpstr>
      <vt:lpstr>My house numbers is…</vt:lpstr>
      <vt:lpstr>My house number is…</vt:lpstr>
      <vt:lpstr>My house number is…</vt:lpstr>
      <vt:lpstr>My house number is…</vt:lpstr>
      <vt:lpstr>My house number is…</vt:lpstr>
      <vt:lpstr>My house number is…</vt:lpstr>
      <vt:lpstr>My house number is…</vt:lpstr>
      <vt:lpstr>My house number is…</vt:lpstr>
      <vt:lpstr>My house number is…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Zahlen</dc:title>
  <dc:creator>Stanka Emeršič</dc:creator>
  <cp:lastModifiedBy>Katja</cp:lastModifiedBy>
  <cp:revision>6</cp:revision>
  <dcterms:created xsi:type="dcterms:W3CDTF">2016-05-20T21:30:20Z</dcterms:created>
  <dcterms:modified xsi:type="dcterms:W3CDTF">2020-12-10T14:54:04Z</dcterms:modified>
</cp:coreProperties>
</file>