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8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83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104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7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8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8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75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87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4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5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8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DE7D1E-DF59-4BCC-A104-8EC9A98BA8FC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B34196-8A53-4195-9F29-5A13DBDAC909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8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What Really Turned the Sahara Desert From a Green Oasis Into a Wasteland? |  Science| Smithsonian Magazine">
            <a:extLst>
              <a:ext uri="{FF2B5EF4-FFF2-40B4-BE49-F238E27FC236}">
                <a16:creationId xmlns:a16="http://schemas.microsoft.com/office/drawing/2014/main" id="{F5D75D7C-CB12-1948-FFF5-937DA475A5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Learn About the Sahara Desert">
            <a:extLst>
              <a:ext uri="{FF2B5EF4-FFF2-40B4-BE49-F238E27FC236}">
                <a16:creationId xmlns:a16="http://schemas.microsoft.com/office/drawing/2014/main" id="{4B1500A3-3914-9EF4-CA65-37B62F0C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478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The Sahara Sea Doesn't Exist...Yet | Condé Nast Traveler">
            <a:extLst>
              <a:ext uri="{FF2B5EF4-FFF2-40B4-BE49-F238E27FC236}">
                <a16:creationId xmlns:a16="http://schemas.microsoft.com/office/drawing/2014/main" id="{C30DCC45-9048-4FEA-DE6F-49AB6168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238624"/>
            <a:ext cx="3929064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tovanje v neokrnjeno naravo Egipta - nasveti za vas">
            <a:extLst>
              <a:ext uri="{FF2B5EF4-FFF2-40B4-BE49-F238E27FC236}">
                <a16:creationId xmlns:a16="http://schemas.microsoft.com/office/drawing/2014/main" id="{B8EDEFC4-E5B8-C153-1FC6-2BEFA2BF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1" y="0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селение Африки - численность и плотность, этнический состав и  особенности, карта">
            <a:extLst>
              <a:ext uri="{FF2B5EF4-FFF2-40B4-BE49-F238E27FC236}">
                <a16:creationId xmlns:a16="http://schemas.microsoft.com/office/drawing/2014/main" id="{7B8C54C9-74AE-9B14-7F38-34936462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014"/>
            <a:ext cx="3948111" cy="26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rika nemočna v boju z revščino - RTV SLO">
            <a:extLst>
              <a:ext uri="{FF2B5EF4-FFF2-40B4-BE49-F238E27FC236}">
                <a16:creationId xmlns:a16="http://schemas.microsoft.com/office/drawing/2014/main" id="{D87FC6C9-1C23-47B0-0C84-F202C2CA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1" y="123435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dka DOBRA NOVICA pri ohranjanju divjih živali, ki odmeva po svetu -  Metropolitan.si">
            <a:extLst>
              <a:ext uri="{FF2B5EF4-FFF2-40B4-BE49-F238E27FC236}">
                <a16:creationId xmlns:a16="http://schemas.microsoft.com/office/drawing/2014/main" id="{AE16830A-3F1C-03AF-CE51-4431EF3F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2284"/>
            <a:ext cx="3524250" cy="19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OPSKI DEŽEVNI GOZD | Življenjska okolja">
            <a:extLst>
              <a:ext uri="{FF2B5EF4-FFF2-40B4-BE49-F238E27FC236}">
                <a16:creationId xmlns:a16="http://schemas.microsoft.com/office/drawing/2014/main" id="{30521475-F3A6-ABBD-BEC8-4091D2FE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5" y="2133599"/>
            <a:ext cx="342900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dkrit eden največjih diamantov v zgodovini - Svet kapitala">
            <a:extLst>
              <a:ext uri="{FF2B5EF4-FFF2-40B4-BE49-F238E27FC236}">
                <a16:creationId xmlns:a16="http://schemas.microsoft.com/office/drawing/2014/main" id="{3D551F3E-6D77-D2AE-485A-119C244F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8" y="3437305"/>
            <a:ext cx="2960341" cy="19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dagaskar že za 480€ iz Benetk! | PO SVETU">
            <a:extLst>
              <a:ext uri="{FF2B5EF4-FFF2-40B4-BE49-F238E27FC236}">
                <a16:creationId xmlns:a16="http://schemas.microsoft.com/office/drawing/2014/main" id="{FFE7748A-5C65-10EC-0023-DBCD8E6D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9" y="-10745"/>
            <a:ext cx="2786061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erché i bambini africani hanno la pancia gonfia? - I Bambini di Manina">
            <a:extLst>
              <a:ext uri="{FF2B5EF4-FFF2-40B4-BE49-F238E27FC236}">
                <a16:creationId xmlns:a16="http://schemas.microsoft.com/office/drawing/2014/main" id="{7A22A685-8409-8B2D-E5BF-7D9C9D32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3437305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ev - Wikipedija, prosta enciklopedija">
            <a:extLst>
              <a:ext uri="{FF2B5EF4-FFF2-40B4-BE49-F238E27FC236}">
                <a16:creationId xmlns:a16="http://schemas.microsoft.com/office/drawing/2014/main" id="{94A0CFE8-33C0-5574-7D57-9D11E171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-15507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friški slon - Wikipedija, prosta enciklopedija">
            <a:extLst>
              <a:ext uri="{FF2B5EF4-FFF2-40B4-BE49-F238E27FC236}">
                <a16:creationId xmlns:a16="http://schemas.microsoft.com/office/drawing/2014/main" id="{AE25CA0F-205D-40A2-DA81-28CFEBF7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475" y="1715662"/>
            <a:ext cx="2295525" cy="17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uščava Namib: opis, izobraževanje, živali, rastline * Znamenitosti">
            <a:extLst>
              <a:ext uri="{FF2B5EF4-FFF2-40B4-BE49-F238E27FC236}">
                <a16:creationId xmlns:a16="http://schemas.microsoft.com/office/drawing/2014/main" id="{89201BBD-E9E7-11A4-7C0E-BBFA5E60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5" y="5147043"/>
            <a:ext cx="2686045" cy="1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5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13CDFB6-85B7-8220-59E7-A14833217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/>
              <a:t>AFRIKA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076F119-5800-E9A5-5EB7-5574F4A77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/>
              <a:t>8. RAZRED</a:t>
            </a:r>
          </a:p>
        </p:txBody>
      </p:sp>
    </p:spTree>
    <p:extLst>
      <p:ext uri="{BB962C8B-B14F-4D97-AF65-F5344CB8AC3E}">
        <p14:creationId xmlns:p14="http://schemas.microsoft.com/office/powerpoint/2010/main" val="14412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BF81391-F903-474E-3390-CC2B713E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89" y="1418552"/>
            <a:ext cx="3084844" cy="85405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FFFF"/>
                </a:solidFill>
              </a:rPr>
              <a:t>Lega Afrike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6EC738-E935-F36F-0760-014AAF97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89" y="2565568"/>
            <a:ext cx="3084844" cy="3335519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FFFFFF"/>
                </a:solidFill>
              </a:rPr>
              <a:t>S pomočjo zemljevida opiši lego Afrike (sever, jug, vzhod, zahod).</a:t>
            </a:r>
          </a:p>
          <a:p>
            <a:endParaRPr lang="sl-SI" sz="2400" dirty="0">
              <a:solidFill>
                <a:srgbClr val="FFFFFF"/>
              </a:solidFill>
            </a:endParaRPr>
          </a:p>
          <a:p>
            <a:r>
              <a:rPr lang="sl-SI" sz="2400" dirty="0">
                <a:solidFill>
                  <a:srgbClr val="FFFFFF"/>
                </a:solidFill>
              </a:rPr>
              <a:t>Afrika je najmanj razčlenjena celina. </a:t>
            </a:r>
          </a:p>
          <a:p>
            <a:endParaRPr lang="sl-SI" sz="2400" dirty="0">
              <a:solidFill>
                <a:srgbClr val="FFFFFF"/>
              </a:solidFill>
            </a:endParaRPr>
          </a:p>
          <a:p>
            <a:endParaRPr lang="sl-SI" sz="2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Površje">
            <a:extLst>
              <a:ext uri="{FF2B5EF4-FFF2-40B4-BE49-F238E27FC236}">
                <a16:creationId xmlns:a16="http://schemas.microsoft.com/office/drawing/2014/main" id="{A13A0AD6-67AA-57B6-C7E6-681E63F2D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r="5724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77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1972A-E021-9347-BC72-84156972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Površje Afrike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E929F27-CC02-ED6D-68FE-7ACE4FF9E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16658"/>
              </p:ext>
            </p:extLst>
          </p:nvPr>
        </p:nvGraphicFramePr>
        <p:xfrm>
          <a:off x="1097280" y="1817259"/>
          <a:ext cx="10058400" cy="450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2966998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582166035"/>
                    </a:ext>
                  </a:extLst>
                </a:gridCol>
              </a:tblGrid>
              <a:tr h="661266">
                <a:tc>
                  <a:txBody>
                    <a:bodyPr/>
                    <a:lstStyle/>
                    <a:p>
                      <a:r>
                        <a:rPr lang="sl-SI" sz="3600" dirty="0"/>
                        <a:t>Visoka 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Nizka Afrika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78213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r>
                        <a:rPr lang="sl-SI" sz="3600" dirty="0"/>
                        <a:t>Etiopsko višavje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 err="1"/>
                        <a:t>Nigerska</a:t>
                      </a:r>
                      <a:r>
                        <a:rPr lang="sl-SI" sz="3600" dirty="0"/>
                        <a:t> kotlina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51789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r>
                        <a:rPr lang="sl-SI" sz="3600" dirty="0"/>
                        <a:t>Vzhodnoafriško višavje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Čadska kotlina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51973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r>
                        <a:rPr lang="sl-SI" sz="3600" dirty="0"/>
                        <a:t>Zmajeve gore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Kotlina ob Belem Nilu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42393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r>
                        <a:rPr lang="sl-SI" sz="3600" dirty="0"/>
                        <a:t>Kalaharijska kotlina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Kongovska kotlina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9748"/>
                  </a:ext>
                </a:extLst>
              </a:tr>
              <a:tr h="661266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968975"/>
                  </a:ext>
                </a:extLst>
              </a:tr>
              <a:tr h="536045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64521"/>
                  </a:ext>
                </a:extLst>
              </a:tr>
            </a:tbl>
          </a:graphicData>
        </a:graphic>
      </p:graphicFrame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8A5EEF6-E6C5-8FF5-F401-EBF858527E5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097280" y="5869093"/>
            <a:ext cx="3900848" cy="123333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722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458F16-0623-490D-4953-8F4ED15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48BC83-BB32-58F6-249C-5AA822EE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406777-4285-47E7-BD11-E23174ED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" y="807267"/>
            <a:ext cx="12135182" cy="4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9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C44D3-C26A-D9CC-B152-209E4C5F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9D269E-A894-AFCD-3BDA-FED915FE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C3C276-3B11-8A42-B514-17DE8E74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129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51</Words>
  <Application>Microsoft Office PowerPoint</Application>
  <PresentationFormat>Širokozaslonsko</PresentationFormat>
  <Paragraphs>17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PowerPointova predstavitev</vt:lpstr>
      <vt:lpstr>AFRIKA</vt:lpstr>
      <vt:lpstr>Lega Afrike</vt:lpstr>
      <vt:lpstr>Površje Afrike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monika kastelic</dc:creator>
  <cp:lastModifiedBy>monika kastelic</cp:lastModifiedBy>
  <cp:revision>1</cp:revision>
  <dcterms:created xsi:type="dcterms:W3CDTF">2023-09-18T20:26:46Z</dcterms:created>
  <dcterms:modified xsi:type="dcterms:W3CDTF">2023-09-18T21:17:52Z</dcterms:modified>
</cp:coreProperties>
</file>