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68" r:id="rId4"/>
    <p:sldId id="265" r:id="rId5"/>
    <p:sldId id="264" r:id="rId6"/>
    <p:sldId id="260" r:id="rId7"/>
    <p:sldId id="267" r:id="rId8"/>
    <p:sldId id="261" r:id="rId9"/>
    <p:sldId id="271" r:id="rId10"/>
    <p:sldId id="274" r:id="rId11"/>
    <p:sldId id="272" r:id="rId12"/>
    <p:sldId id="262" r:id="rId13"/>
    <p:sldId id="275" r:id="rId14"/>
    <p:sldId id="259" r:id="rId15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rednji slog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772" autoAdjust="0"/>
    <p:restoredTop sz="94660"/>
  </p:normalViewPr>
  <p:slideViewPr>
    <p:cSldViewPr>
      <p:cViewPr varScale="1">
        <p:scale>
          <a:sx n="79" d="100"/>
          <a:sy n="79" d="100"/>
        </p:scale>
        <p:origin x="955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ravokotnik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Pravokotnik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Pravokotnik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Pravokotnik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Pravokotnik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Zaobljeni pravokotnik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Zaobljeni pravokotnik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ravokotnik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otnik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otnik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avokotnik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/>
              <a:t>Kliknite, če želite urediti slog podnaslova matrice</a:t>
            </a:r>
            <a:endParaRPr kumimoji="0" lang="en-US"/>
          </a:p>
        </p:txBody>
      </p:sp>
      <p:sp>
        <p:nvSpPr>
          <p:cNvPr id="28" name="Ograda datum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42B0E16-463A-45E7-9FFB-ED4713775069}" type="datetimeFigureOut">
              <a:rPr lang="de-DE" smtClean="0"/>
              <a:pPr/>
              <a:t>15.02.2023</a:t>
            </a:fld>
            <a:endParaRPr lang="de-DE"/>
          </a:p>
        </p:txBody>
      </p:sp>
      <p:sp>
        <p:nvSpPr>
          <p:cNvPr id="17" name="Ograda nog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de-DE"/>
          </a:p>
        </p:txBody>
      </p:sp>
      <p:sp>
        <p:nvSpPr>
          <p:cNvPr id="29" name="Ograda številke diapozitiva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557BC3F-E320-4EC8-A2EF-BB619DC76EC6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B0E16-463A-45E7-9FFB-ED4713775069}" type="datetimeFigureOut">
              <a:rPr lang="de-DE" smtClean="0"/>
              <a:pPr/>
              <a:t>15.02.2023</a:t>
            </a:fld>
            <a:endParaRPr lang="de-DE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BC3F-E320-4EC8-A2EF-BB619DC76EC6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B0E16-463A-45E7-9FFB-ED4713775069}" type="datetimeFigureOut">
              <a:rPr lang="de-DE" smtClean="0"/>
              <a:pPr/>
              <a:t>15.02.2023</a:t>
            </a:fld>
            <a:endParaRPr lang="de-DE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BC3F-E320-4EC8-A2EF-BB619DC76EC6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B0E16-463A-45E7-9FFB-ED4713775069}" type="datetimeFigureOut">
              <a:rPr lang="de-DE" smtClean="0"/>
              <a:pPr/>
              <a:t>15.02.2023</a:t>
            </a:fld>
            <a:endParaRPr lang="de-DE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BC3F-E320-4EC8-A2EF-BB619DC76EC6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B0E16-463A-45E7-9FFB-ED4713775069}" type="datetimeFigureOut">
              <a:rPr lang="de-DE" smtClean="0"/>
              <a:pPr/>
              <a:t>15.02.2023</a:t>
            </a:fld>
            <a:endParaRPr lang="de-DE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BC3F-E320-4EC8-A2EF-BB619DC76EC6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B0E16-463A-45E7-9FFB-ED4713775069}" type="datetimeFigureOut">
              <a:rPr lang="de-DE" smtClean="0"/>
              <a:pPr/>
              <a:t>15.02.2023</a:t>
            </a:fld>
            <a:endParaRPr lang="de-DE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BC3F-E320-4EC8-A2EF-BB619DC76EC6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26" name="Ograda datum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42B0E16-463A-45E7-9FFB-ED4713775069}" type="datetimeFigureOut">
              <a:rPr lang="de-DE" smtClean="0"/>
              <a:pPr/>
              <a:t>15.02.2023</a:t>
            </a:fld>
            <a:endParaRPr lang="de-DE"/>
          </a:p>
        </p:txBody>
      </p:sp>
      <p:sp>
        <p:nvSpPr>
          <p:cNvPr id="27" name="Ograda številke diapozitiva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557BC3F-E320-4EC8-A2EF-BB619DC76EC6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28" name="Ograda nog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42B0E16-463A-45E7-9FFB-ED4713775069}" type="datetimeFigureOut">
              <a:rPr lang="de-DE" smtClean="0"/>
              <a:pPr/>
              <a:t>15.02.2023</a:t>
            </a:fld>
            <a:endParaRPr lang="de-DE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de-DE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557BC3F-E320-4EC8-A2EF-BB619DC76EC6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B0E16-463A-45E7-9FFB-ED4713775069}" type="datetimeFigureOut">
              <a:rPr lang="de-DE" smtClean="0"/>
              <a:pPr/>
              <a:t>15.02.2023</a:t>
            </a:fld>
            <a:endParaRPr lang="de-DE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BC3F-E320-4EC8-A2EF-BB619DC76EC6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B0E16-463A-45E7-9FFB-ED4713775069}" type="datetimeFigureOut">
              <a:rPr lang="de-DE" smtClean="0"/>
              <a:pPr/>
              <a:t>15.02.2023</a:t>
            </a:fld>
            <a:endParaRPr lang="de-DE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BC3F-E320-4EC8-A2EF-BB619DC76EC6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/>
              <a:t>Kliknite ikono, če želite dodati sliko</a:t>
            </a:r>
            <a:endParaRPr kumimoji="0" lang="en-US" dirty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B0E16-463A-45E7-9FFB-ED4713775069}" type="datetimeFigureOut">
              <a:rPr lang="de-DE" smtClean="0"/>
              <a:pPr/>
              <a:t>15.02.2023</a:t>
            </a:fld>
            <a:endParaRPr lang="de-DE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57BC3F-E320-4EC8-A2EF-BB619DC76EC6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ravokotnik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Pravokotnik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Pravokotnik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Pravokotnik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Pravokotnik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Zaobljeni pravokotnik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Zaobljeni pravokotnik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Pravokotnik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Pravokotnik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Pravokotnik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Pravokotnik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Pravokotnik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Pravokotnik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grada naslova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  <a:p>
            <a:pPr lvl="1" eaLnBrk="1" latinLnBrk="0" hangingPunct="1"/>
            <a:r>
              <a:rPr kumimoji="0" lang="sl-SI"/>
              <a:t>Druga raven</a:t>
            </a:r>
          </a:p>
          <a:p>
            <a:pPr lvl="2" eaLnBrk="1" latinLnBrk="0" hangingPunct="1"/>
            <a:r>
              <a:rPr kumimoji="0" lang="sl-SI"/>
              <a:t>Tretja raven</a:t>
            </a:r>
          </a:p>
          <a:p>
            <a:pPr lvl="3" eaLnBrk="1" latinLnBrk="0" hangingPunct="1"/>
            <a:r>
              <a:rPr kumimoji="0" lang="sl-SI"/>
              <a:t>Četrta raven</a:t>
            </a:r>
          </a:p>
          <a:p>
            <a:pPr lvl="4" eaLnBrk="1" latinLnBrk="0" hangingPunct="1"/>
            <a:r>
              <a:rPr kumimoji="0" lang="sl-SI"/>
              <a:t>Peta raven</a:t>
            </a:r>
            <a:endParaRPr kumimoji="0" lang="en-US"/>
          </a:p>
        </p:txBody>
      </p:sp>
      <p:sp>
        <p:nvSpPr>
          <p:cNvPr id="14" name="Ograda datum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42B0E16-463A-45E7-9FFB-ED4713775069}" type="datetimeFigureOut">
              <a:rPr lang="de-DE" smtClean="0"/>
              <a:pPr/>
              <a:t>15.02.2023</a:t>
            </a:fld>
            <a:endParaRPr lang="de-DE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de-DE"/>
          </a:p>
        </p:txBody>
      </p:sp>
      <p:sp>
        <p:nvSpPr>
          <p:cNvPr id="23" name="Ograda številke diapozitiva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557BC3F-E320-4EC8-A2EF-BB619DC76EC6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cml.at/Portals/1/documents/ECML-resources/CARAP-EN.pdf?ver=2018-03-20-120658-443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7772400" cy="1470025"/>
          </a:xfrm>
        </p:spPr>
        <p:txBody>
          <a:bodyPr>
            <a:normAutofit/>
          </a:bodyPr>
          <a:lstStyle/>
          <a:p>
            <a:r>
              <a:rPr lang="sl-SI" dirty="0"/>
              <a:t>JEZIKOVNO IN MEDKULTURNO 0ZAVEŠČANJE</a:t>
            </a:r>
            <a:endParaRPr lang="de-DE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51520" y="1988840"/>
            <a:ext cx="8633048" cy="1752600"/>
          </a:xfrm>
        </p:spPr>
        <p:txBody>
          <a:bodyPr>
            <a:normAutofit/>
          </a:bodyPr>
          <a:lstStyle/>
          <a:p>
            <a:pPr algn="ctr"/>
            <a:r>
              <a:rPr lang="sl-SI" sz="3600" dirty="0">
                <a:solidFill>
                  <a:srgbClr val="7030A0"/>
                </a:solidFill>
              </a:rPr>
              <a:t>LANGUAGE AND INTERCULTURAL AWARENESS</a:t>
            </a:r>
            <a:endParaRPr lang="de-DE" sz="3600" dirty="0">
              <a:solidFill>
                <a:srgbClr val="7030A0"/>
              </a:solidFill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1259632" y="5877272"/>
            <a:ext cx="51125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 err="1"/>
              <a:t>Prepared</a:t>
            </a:r>
            <a:r>
              <a:rPr lang="sl-SI" sz="2400" dirty="0"/>
              <a:t> </a:t>
            </a:r>
            <a:r>
              <a:rPr lang="sl-SI" sz="2400" dirty="0" err="1"/>
              <a:t>by</a:t>
            </a:r>
            <a:r>
              <a:rPr lang="sl-SI" sz="2400" dirty="0"/>
              <a:t> Mateja Dagarin Fojkar</a:t>
            </a:r>
          </a:p>
          <a:p>
            <a:pPr algn="ctr"/>
            <a:r>
              <a:rPr lang="sl-SI" sz="2400" dirty="0" err="1"/>
              <a:t>and</a:t>
            </a:r>
            <a:r>
              <a:rPr lang="sl-SI" sz="2400" dirty="0"/>
              <a:t> Tina Rozmanič</a:t>
            </a:r>
            <a:endParaRPr lang="de-DE" sz="2400" dirty="0"/>
          </a:p>
        </p:txBody>
      </p:sp>
      <p:pic>
        <p:nvPicPr>
          <p:cNvPr id="5" name="Picture 10" descr="http://www.du.edu/ahss/mfjs/media/images/web_iicpaintedfac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3645024"/>
            <a:ext cx="2664296" cy="1776197"/>
          </a:xfrm>
          <a:prstGeom prst="rect">
            <a:avLst/>
          </a:prstGeom>
          <a:noFill/>
        </p:spPr>
      </p:pic>
      <p:pic>
        <p:nvPicPr>
          <p:cNvPr id="17410" name="Picture 2" descr="http://www.nonformality.org/wp-content/uploads/2007/02/ledialogu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3522111"/>
            <a:ext cx="2664296" cy="28355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>
              <a:lnSpc>
                <a:spcPct val="80000"/>
              </a:lnSpc>
              <a:buNone/>
            </a:pPr>
            <a:r>
              <a:rPr lang="en-GB" sz="1800" dirty="0"/>
              <a:t>Name of the activity: </a:t>
            </a:r>
          </a:p>
          <a:p>
            <a:pPr lvl="1">
              <a:lnSpc>
                <a:spcPct val="80000"/>
              </a:lnSpc>
              <a:buNone/>
            </a:pPr>
            <a:r>
              <a:rPr lang="en-GB" sz="1800" dirty="0"/>
              <a:t>Aim of the activity:</a:t>
            </a:r>
          </a:p>
          <a:p>
            <a:pPr lvl="1">
              <a:lnSpc>
                <a:spcPct val="80000"/>
              </a:lnSpc>
              <a:buNone/>
            </a:pPr>
            <a:r>
              <a:rPr lang="en-GB" sz="1800" dirty="0"/>
              <a:t>Age of learners: </a:t>
            </a:r>
          </a:p>
          <a:p>
            <a:pPr lvl="1">
              <a:lnSpc>
                <a:spcPct val="80000"/>
              </a:lnSpc>
              <a:buNone/>
            </a:pPr>
            <a:r>
              <a:rPr lang="en-GB" sz="1800" dirty="0"/>
              <a:t>Approximate length of the activity:</a:t>
            </a:r>
            <a:endParaRPr lang="sl-SI" sz="1800" dirty="0"/>
          </a:p>
          <a:p>
            <a:pPr lvl="1">
              <a:lnSpc>
                <a:spcPct val="80000"/>
              </a:lnSpc>
              <a:buNone/>
            </a:pPr>
            <a:r>
              <a:rPr lang="sl-SI" sz="1800" dirty="0" err="1"/>
              <a:t>Description</a:t>
            </a:r>
            <a:r>
              <a:rPr lang="sl-SI" sz="1800" dirty="0"/>
              <a:t> </a:t>
            </a:r>
            <a:r>
              <a:rPr lang="sl-SI" sz="1800" dirty="0" err="1"/>
              <a:t>of</a:t>
            </a:r>
            <a:r>
              <a:rPr lang="sl-SI" sz="1800" dirty="0"/>
              <a:t> </a:t>
            </a:r>
            <a:r>
              <a:rPr lang="sl-SI" sz="1800" dirty="0" err="1"/>
              <a:t>the</a:t>
            </a:r>
            <a:r>
              <a:rPr lang="sl-SI" sz="1800" dirty="0"/>
              <a:t> </a:t>
            </a:r>
            <a:r>
              <a:rPr lang="sl-SI" sz="1800" dirty="0" err="1"/>
              <a:t>activity</a:t>
            </a:r>
            <a:r>
              <a:rPr lang="sl-SI" sz="1800" dirty="0"/>
              <a:t>: </a:t>
            </a:r>
            <a:endParaRPr lang="en-GB" sz="1800" dirty="0"/>
          </a:p>
          <a:p>
            <a:pPr lvl="1">
              <a:lnSpc>
                <a:spcPct val="80000"/>
              </a:lnSpc>
              <a:buNone/>
            </a:pPr>
            <a:r>
              <a:rPr lang="en-GB" sz="1800" dirty="0"/>
              <a:t>Language level of learners: </a:t>
            </a:r>
          </a:p>
          <a:p>
            <a:pPr lvl="1">
              <a:lnSpc>
                <a:spcPct val="80000"/>
              </a:lnSpc>
              <a:buNone/>
            </a:pPr>
            <a:r>
              <a:rPr lang="en-GB" sz="1800" dirty="0"/>
              <a:t>Skills practised</a:t>
            </a:r>
            <a:r>
              <a:rPr lang="sl-SI" sz="1800" dirty="0"/>
              <a:t> (</a:t>
            </a:r>
            <a:r>
              <a:rPr lang="sl-SI" sz="1800" dirty="0" err="1"/>
              <a:t>listening</a:t>
            </a:r>
            <a:r>
              <a:rPr lang="sl-SI" sz="1800" dirty="0"/>
              <a:t>/</a:t>
            </a:r>
            <a:r>
              <a:rPr lang="sl-SI" sz="1800" dirty="0" err="1"/>
              <a:t>speaking</a:t>
            </a:r>
            <a:r>
              <a:rPr lang="sl-SI" sz="1800" dirty="0"/>
              <a:t>/</a:t>
            </a:r>
            <a:r>
              <a:rPr lang="sl-SI" sz="1800" dirty="0" err="1"/>
              <a:t>reading</a:t>
            </a:r>
            <a:r>
              <a:rPr lang="sl-SI" sz="1800" dirty="0"/>
              <a:t>/</a:t>
            </a:r>
            <a:r>
              <a:rPr lang="sl-SI" sz="1800" dirty="0" err="1"/>
              <a:t>writing</a:t>
            </a:r>
            <a:r>
              <a:rPr lang="sl-SI" sz="1800" dirty="0"/>
              <a:t>)</a:t>
            </a:r>
            <a:r>
              <a:rPr lang="en-GB" sz="1800" dirty="0"/>
              <a:t>: </a:t>
            </a:r>
          </a:p>
          <a:p>
            <a:pPr lvl="1">
              <a:lnSpc>
                <a:spcPct val="80000"/>
              </a:lnSpc>
              <a:buNone/>
            </a:pPr>
            <a:r>
              <a:rPr lang="en-GB" sz="1800" dirty="0"/>
              <a:t>Vocabulary practised: </a:t>
            </a:r>
          </a:p>
          <a:p>
            <a:pPr lvl="1">
              <a:lnSpc>
                <a:spcPct val="80000"/>
              </a:lnSpc>
              <a:buNone/>
            </a:pPr>
            <a:r>
              <a:rPr lang="en-GB" sz="1800" dirty="0"/>
              <a:t>Materials needed: </a:t>
            </a:r>
          </a:p>
          <a:p>
            <a:pPr lvl="1">
              <a:lnSpc>
                <a:spcPct val="80000"/>
              </a:lnSpc>
              <a:buNone/>
            </a:pPr>
            <a:r>
              <a:rPr lang="en-GB" sz="1800" dirty="0"/>
              <a:t>Cross – curricular links:</a:t>
            </a:r>
          </a:p>
          <a:p>
            <a:pPr lvl="1">
              <a:lnSpc>
                <a:spcPct val="80000"/>
              </a:lnSpc>
              <a:buNone/>
            </a:pPr>
            <a:r>
              <a:rPr lang="sl-SI" sz="1800" dirty="0"/>
              <a:t>FREPA/CARAP </a:t>
            </a:r>
            <a:r>
              <a:rPr lang="sl-SI" sz="1800" dirty="0" err="1"/>
              <a:t>descriptors</a:t>
            </a:r>
            <a:r>
              <a:rPr lang="sl-SI" sz="1800" dirty="0"/>
              <a:t>: (</a:t>
            </a:r>
            <a:r>
              <a:rPr lang="sl-SI" sz="1800" dirty="0" err="1"/>
              <a:t>see</a:t>
            </a:r>
            <a:r>
              <a:rPr lang="sl-SI" sz="1800" dirty="0"/>
              <a:t> </a:t>
            </a:r>
            <a:r>
              <a:rPr lang="sl-SI" sz="1800" dirty="0" err="1"/>
              <a:t>pages</a:t>
            </a:r>
            <a:r>
              <a:rPr lang="sl-SI" sz="1800" dirty="0"/>
              <a:t> 24 to 59 </a:t>
            </a:r>
            <a:r>
              <a:rPr lang="sl-SI" sz="1800" dirty="0" err="1"/>
              <a:t>of</a:t>
            </a:r>
            <a:r>
              <a:rPr lang="sl-SI" sz="1800" dirty="0"/>
              <a:t> </a:t>
            </a:r>
            <a:r>
              <a:rPr lang="sl-SI" sz="1800" dirty="0" err="1"/>
              <a:t>the</a:t>
            </a:r>
            <a:r>
              <a:rPr lang="sl-SI" sz="1800" dirty="0"/>
              <a:t> FREPA </a:t>
            </a:r>
            <a:r>
              <a:rPr lang="sl-SI" sz="1800" dirty="0" err="1"/>
              <a:t>document</a:t>
            </a:r>
            <a:r>
              <a:rPr lang="sl-SI" sz="1800" dirty="0"/>
              <a:t> </a:t>
            </a:r>
            <a:r>
              <a:rPr lang="sl-SI" sz="1800" dirty="0">
                <a:hlinkClick r:id="rId2"/>
              </a:rPr>
              <a:t>https://www.ecml.at/Portals/1/documents/ECML-resources/CARAP-EN.pdf?ver=2018-03-20-120658-443</a:t>
            </a:r>
            <a:r>
              <a:rPr lang="sl-SI" sz="1800" dirty="0"/>
              <a:t> </a:t>
            </a:r>
          </a:p>
          <a:p>
            <a:pPr lvl="1">
              <a:lnSpc>
                <a:spcPct val="80000"/>
              </a:lnSpc>
              <a:buNone/>
            </a:pPr>
            <a:r>
              <a:rPr lang="sl-SI" sz="1800" dirty="0"/>
              <a:t>How </a:t>
            </a:r>
            <a:r>
              <a:rPr lang="sl-SI" sz="1800" dirty="0" err="1"/>
              <a:t>the</a:t>
            </a:r>
            <a:r>
              <a:rPr lang="sl-SI" sz="1800" dirty="0"/>
              <a:t> </a:t>
            </a:r>
            <a:r>
              <a:rPr lang="sl-SI" sz="1800" dirty="0" err="1"/>
              <a:t>activity</a:t>
            </a:r>
            <a:r>
              <a:rPr lang="sl-SI" sz="1800" dirty="0"/>
              <a:t> </a:t>
            </a:r>
            <a:r>
              <a:rPr lang="sl-SI" sz="1800" dirty="0" err="1"/>
              <a:t>develops</a:t>
            </a:r>
            <a:r>
              <a:rPr lang="sl-SI" sz="1800" dirty="0"/>
              <a:t> </a:t>
            </a:r>
            <a:r>
              <a:rPr lang="sl-SI" sz="1800" dirty="0" err="1"/>
              <a:t>intercultural</a:t>
            </a:r>
            <a:r>
              <a:rPr lang="sl-SI" sz="1800" dirty="0"/>
              <a:t> </a:t>
            </a:r>
            <a:r>
              <a:rPr lang="sl-SI" sz="1800" dirty="0" err="1"/>
              <a:t>awareness</a:t>
            </a:r>
            <a:r>
              <a:rPr lang="sl-SI" sz="1800" dirty="0"/>
              <a:t>:</a:t>
            </a:r>
          </a:p>
          <a:p>
            <a:pPr lvl="1">
              <a:lnSpc>
                <a:spcPct val="80000"/>
              </a:lnSpc>
              <a:buNone/>
            </a:pPr>
            <a:r>
              <a:rPr lang="en-GB" sz="1800" dirty="0"/>
              <a:t>Classroom organisation (group work, pair work, whole-class</a:t>
            </a:r>
            <a:r>
              <a:rPr lang="sl-SI" sz="1800" dirty="0"/>
              <a:t> </a:t>
            </a:r>
            <a:r>
              <a:rPr lang="en-GB" sz="1800" dirty="0"/>
              <a:t>…):</a:t>
            </a:r>
          </a:p>
          <a:p>
            <a:pPr lvl="1">
              <a:lnSpc>
                <a:spcPct val="80000"/>
              </a:lnSpc>
              <a:buNone/>
            </a:pPr>
            <a:r>
              <a:rPr lang="en-GB" sz="1800" dirty="0"/>
              <a:t>Possible pre- and post- activities:</a:t>
            </a:r>
          </a:p>
          <a:p>
            <a:pPr lvl="1">
              <a:lnSpc>
                <a:spcPct val="80000"/>
              </a:lnSpc>
              <a:buNone/>
            </a:pPr>
            <a:r>
              <a:rPr lang="en-GB" sz="1800" dirty="0"/>
              <a:t>Variations (if there are any):</a:t>
            </a:r>
          </a:p>
          <a:p>
            <a:pPr lvl="1">
              <a:lnSpc>
                <a:spcPct val="80000"/>
              </a:lnSpc>
              <a:buNone/>
            </a:pPr>
            <a:r>
              <a:rPr lang="en-GB" sz="1800" dirty="0"/>
              <a:t>Additional notes (if applicable):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DC6A1-B7AB-4228-979A-D610466ADB05}" type="slidenum">
              <a:rPr lang="de-DE" smtClean="0"/>
              <a:pPr/>
              <a:t>10</a:t>
            </a:fld>
            <a:endParaRPr lang="de-DE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/>
          </a:bodyPr>
          <a:lstStyle/>
          <a:p>
            <a:r>
              <a:rPr lang="en-GB" dirty="0"/>
              <a:t>Sample of an activity description</a:t>
            </a:r>
          </a:p>
        </p:txBody>
      </p:sp>
      <p:sp>
        <p:nvSpPr>
          <p:cNvPr id="4" name="Pravokotnik 3"/>
          <p:cNvSpPr/>
          <p:nvPr/>
        </p:nvSpPr>
        <p:spPr>
          <a:xfrm>
            <a:off x="251520" y="260648"/>
            <a:ext cx="2281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dirty="0">
                <a:solidFill>
                  <a:srgbClr val="C00000"/>
                </a:solidFill>
              </a:rPr>
              <a:t>2. </a:t>
            </a:r>
            <a:r>
              <a:rPr lang="sl-SI" dirty="0" err="1">
                <a:solidFill>
                  <a:srgbClr val="C00000"/>
                </a:solidFill>
              </a:rPr>
              <a:t>Topic</a:t>
            </a:r>
            <a:r>
              <a:rPr lang="sl-SI" dirty="0">
                <a:solidFill>
                  <a:srgbClr val="C00000"/>
                </a:solidFill>
              </a:rPr>
              <a:t> </a:t>
            </a:r>
            <a:r>
              <a:rPr lang="sl-SI" dirty="0" err="1">
                <a:solidFill>
                  <a:srgbClr val="C00000"/>
                </a:solidFill>
              </a:rPr>
              <a:t>based</a:t>
            </a:r>
            <a:r>
              <a:rPr lang="sl-SI" dirty="0">
                <a:solidFill>
                  <a:srgbClr val="C00000"/>
                </a:solidFill>
              </a:rPr>
              <a:t> </a:t>
            </a:r>
            <a:r>
              <a:rPr lang="sl-SI" dirty="0" err="1">
                <a:solidFill>
                  <a:srgbClr val="C00000"/>
                </a:solidFill>
              </a:rPr>
              <a:t>project</a:t>
            </a:r>
            <a:r>
              <a:rPr lang="sl-SI" dirty="0">
                <a:solidFill>
                  <a:srgbClr val="C00000"/>
                </a:solidFill>
              </a:rPr>
              <a:t> </a:t>
            </a:r>
            <a:endParaRPr lang="de-DE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Assessment</a:t>
            </a:r>
            <a:r>
              <a:rPr lang="sl-SI" dirty="0"/>
              <a:t> – part I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/>
              <a:t>Presentation</a:t>
            </a:r>
            <a:r>
              <a:rPr lang="sl-SI" dirty="0"/>
              <a:t> – 40%</a:t>
            </a:r>
          </a:p>
          <a:p>
            <a:r>
              <a:rPr lang="sl-SI" dirty="0"/>
              <a:t>Project </a:t>
            </a:r>
            <a:r>
              <a:rPr lang="sl-SI" dirty="0" err="1"/>
              <a:t>work</a:t>
            </a:r>
            <a:r>
              <a:rPr lang="sl-SI" dirty="0"/>
              <a:t> file – 20%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sl-SI" dirty="0" err="1"/>
              <a:t>Assessment</a:t>
            </a:r>
            <a:r>
              <a:rPr lang="sl-SI" dirty="0"/>
              <a:t> – Part II</a:t>
            </a:r>
            <a:endParaRPr lang="de-DE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472608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GB" dirty="0"/>
              <a:t>You have to prepare</a:t>
            </a:r>
            <a:r>
              <a:rPr lang="sl-SI" dirty="0"/>
              <a:t> (</a:t>
            </a:r>
            <a:r>
              <a:rPr lang="sl-SI" dirty="0" err="1"/>
              <a:t>individually</a:t>
            </a:r>
            <a:r>
              <a:rPr lang="sl-SI" dirty="0"/>
              <a:t>)</a:t>
            </a:r>
            <a:r>
              <a:rPr lang="en-GB" dirty="0"/>
              <a:t>:</a:t>
            </a:r>
          </a:p>
          <a:p>
            <a:r>
              <a:rPr lang="en-GB" dirty="0"/>
              <a:t>a </a:t>
            </a:r>
            <a:r>
              <a:rPr lang="en-GB" b="1" dirty="0">
                <a:solidFill>
                  <a:srgbClr val="0033CC"/>
                </a:solidFill>
              </a:rPr>
              <a:t>text</a:t>
            </a:r>
            <a:r>
              <a:rPr lang="en-GB" dirty="0"/>
              <a:t> of </a:t>
            </a:r>
            <a:r>
              <a:rPr lang="sl-SI" dirty="0"/>
              <a:t>5</a:t>
            </a:r>
            <a:r>
              <a:rPr lang="en-GB" dirty="0"/>
              <a:t>00 words on </a:t>
            </a:r>
            <a:r>
              <a:rPr lang="sl-SI" dirty="0" err="1"/>
              <a:t>your</a:t>
            </a:r>
            <a:r>
              <a:rPr lang="sl-SI" dirty="0"/>
              <a:t> </a:t>
            </a:r>
            <a:r>
              <a:rPr lang="sl-SI" dirty="0" err="1"/>
              <a:t>culture</a:t>
            </a:r>
            <a:r>
              <a:rPr lang="sl-SI" dirty="0"/>
              <a:t> </a:t>
            </a:r>
            <a:r>
              <a:rPr lang="en-GB" dirty="0"/>
              <a:t>on a selected topic</a:t>
            </a:r>
            <a:r>
              <a:rPr lang="sl-SI" dirty="0"/>
              <a:t> </a:t>
            </a:r>
            <a:r>
              <a:rPr lang="en-GB" dirty="0"/>
              <a:t>(</a:t>
            </a:r>
            <a:r>
              <a:rPr lang="sl-SI" dirty="0"/>
              <a:t>30</a:t>
            </a:r>
            <a:r>
              <a:rPr lang="en-GB" dirty="0"/>
              <a:t>%)</a:t>
            </a:r>
            <a:r>
              <a:rPr lang="sl-SI" dirty="0"/>
              <a:t>; </a:t>
            </a:r>
            <a:r>
              <a:rPr lang="sl-SI" dirty="0" err="1"/>
              <a:t>upload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text</a:t>
            </a:r>
            <a:r>
              <a:rPr lang="sl-SI" dirty="0"/>
              <a:t> </a:t>
            </a:r>
            <a:r>
              <a:rPr lang="sl-SI" dirty="0" err="1"/>
              <a:t>by</a:t>
            </a:r>
            <a:r>
              <a:rPr lang="sl-SI" dirty="0"/>
              <a:t> 9th </a:t>
            </a:r>
            <a:r>
              <a:rPr lang="sl-SI" dirty="0" err="1"/>
              <a:t>June</a:t>
            </a:r>
            <a:r>
              <a:rPr lang="sl-SI" dirty="0"/>
              <a:t> 2023.</a:t>
            </a:r>
            <a:endParaRPr lang="en-GB" dirty="0"/>
          </a:p>
          <a:p>
            <a:pPr>
              <a:buNone/>
            </a:pPr>
            <a:r>
              <a:rPr lang="en-GB" sz="1900" dirty="0"/>
              <a:t>Topics:</a:t>
            </a:r>
          </a:p>
          <a:p>
            <a:pPr lvl="0"/>
            <a:r>
              <a:rPr lang="en-GB" sz="1900" dirty="0"/>
              <a:t>Gender roles</a:t>
            </a:r>
          </a:p>
          <a:p>
            <a:pPr lvl="0"/>
            <a:r>
              <a:rPr lang="en-GB" sz="1900" dirty="0"/>
              <a:t>Hand gestures</a:t>
            </a:r>
          </a:p>
          <a:p>
            <a:pPr lvl="0"/>
            <a:r>
              <a:rPr lang="en-GB" sz="1900" dirty="0"/>
              <a:t>How can communication go wrong? Communication pitfalls</a:t>
            </a:r>
          </a:p>
          <a:p>
            <a:pPr lvl="0"/>
            <a:r>
              <a:rPr lang="en-GB" sz="1900" dirty="0"/>
              <a:t>Meals and table manners in different cultures</a:t>
            </a:r>
          </a:p>
          <a:p>
            <a:pPr lvl="0"/>
            <a:r>
              <a:rPr lang="en-GB" sz="1900" dirty="0"/>
              <a:t>Politeness formulas (language and behaviour)</a:t>
            </a:r>
          </a:p>
          <a:p>
            <a:pPr lvl="0"/>
            <a:r>
              <a:rPr lang="en-GB" sz="1900" dirty="0"/>
              <a:t>The characteristics of body language</a:t>
            </a:r>
          </a:p>
          <a:p>
            <a:pPr lvl="0"/>
            <a:r>
              <a:rPr lang="en-GB" sz="1900" dirty="0"/>
              <a:t>The concept of time/space</a:t>
            </a:r>
          </a:p>
          <a:p>
            <a:pPr lvl="0"/>
            <a:r>
              <a:rPr lang="en-GB" sz="1900" dirty="0"/>
              <a:t>Topics for small talks</a:t>
            </a:r>
          </a:p>
          <a:p>
            <a:pPr lvl="0"/>
            <a:r>
              <a:rPr lang="en-GB" sz="1900" dirty="0"/>
              <a:t>Business etiquette in one particular culture</a:t>
            </a:r>
          </a:p>
          <a:p>
            <a:pPr lvl="0"/>
            <a:r>
              <a:rPr lang="en-GB" sz="1900" dirty="0"/>
              <a:t>Food</a:t>
            </a:r>
          </a:p>
          <a:p>
            <a:pPr lvl="0"/>
            <a:r>
              <a:rPr lang="en-GB" sz="1900" dirty="0"/>
              <a:t>Spare time</a:t>
            </a:r>
          </a:p>
          <a:p>
            <a:pPr lvl="0"/>
            <a:r>
              <a:rPr lang="en-GB" sz="1900" dirty="0"/>
              <a:t>Education</a:t>
            </a:r>
            <a:endParaRPr lang="sl-SI" sz="1900" dirty="0"/>
          </a:p>
          <a:p>
            <a:pPr lvl="0"/>
            <a:r>
              <a:rPr lang="sl-SI" sz="1900" dirty="0"/>
              <a:t>…</a:t>
            </a:r>
            <a:endParaRPr lang="en-GB" sz="1900" dirty="0"/>
          </a:p>
          <a:p>
            <a:pPr marL="109728" indent="0"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Assessment</a:t>
            </a:r>
            <a:r>
              <a:rPr lang="sl-SI" dirty="0"/>
              <a:t> – Part III (10%)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l-SI" dirty="0" err="1"/>
              <a:t>Record</a:t>
            </a:r>
            <a:r>
              <a:rPr lang="sl-SI" dirty="0"/>
              <a:t> (</a:t>
            </a:r>
            <a:r>
              <a:rPr lang="sl-SI" dirty="0" err="1"/>
              <a:t>audio</a:t>
            </a:r>
            <a:r>
              <a:rPr lang="sl-SI" dirty="0"/>
              <a:t> </a:t>
            </a:r>
            <a:r>
              <a:rPr lang="sl-SI" dirty="0" err="1"/>
              <a:t>or</a:t>
            </a:r>
            <a:r>
              <a:rPr lang="sl-SI" dirty="0"/>
              <a:t> video) a </a:t>
            </a:r>
            <a:r>
              <a:rPr lang="sl-SI" dirty="0" err="1"/>
              <a:t>conversation</a:t>
            </a:r>
            <a:r>
              <a:rPr lang="sl-SI" dirty="0"/>
              <a:t> </a:t>
            </a:r>
            <a:r>
              <a:rPr lang="sl-SI" dirty="0" err="1"/>
              <a:t>with</a:t>
            </a:r>
            <a:r>
              <a:rPr lang="sl-SI" dirty="0"/>
              <a:t> </a:t>
            </a:r>
            <a:r>
              <a:rPr lang="sl-SI" dirty="0" err="1"/>
              <a:t>someone</a:t>
            </a:r>
            <a:r>
              <a:rPr lang="sl-SI" dirty="0"/>
              <a:t> </a:t>
            </a:r>
            <a:r>
              <a:rPr lang="sl-SI" dirty="0" err="1"/>
              <a:t>from</a:t>
            </a:r>
            <a:r>
              <a:rPr lang="sl-SI" dirty="0"/>
              <a:t> a </a:t>
            </a:r>
            <a:r>
              <a:rPr lang="sl-SI" dirty="0" err="1"/>
              <a:t>different</a:t>
            </a:r>
            <a:r>
              <a:rPr lang="sl-SI" dirty="0"/>
              <a:t> </a:t>
            </a:r>
            <a:r>
              <a:rPr lang="sl-SI" dirty="0" err="1"/>
              <a:t>culture</a:t>
            </a:r>
            <a:r>
              <a:rPr lang="sl-SI" dirty="0"/>
              <a:t>.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conversation</a:t>
            </a:r>
            <a:r>
              <a:rPr lang="sl-SI" dirty="0"/>
              <a:t> </a:t>
            </a:r>
            <a:r>
              <a:rPr lang="sl-SI" dirty="0" err="1"/>
              <a:t>should</a:t>
            </a:r>
            <a:r>
              <a:rPr lang="sl-SI" dirty="0"/>
              <a:t> be 8-10 </a:t>
            </a:r>
            <a:r>
              <a:rPr lang="sl-SI" dirty="0" err="1"/>
              <a:t>minutes</a:t>
            </a:r>
            <a:r>
              <a:rPr lang="sl-SI" dirty="0"/>
              <a:t> </a:t>
            </a:r>
            <a:r>
              <a:rPr lang="sl-SI" dirty="0" err="1"/>
              <a:t>long</a:t>
            </a:r>
            <a:r>
              <a:rPr lang="sl-SI" dirty="0"/>
              <a:t>. </a:t>
            </a:r>
            <a:r>
              <a:rPr lang="sl-SI" dirty="0" err="1"/>
              <a:t>You</a:t>
            </a:r>
            <a:r>
              <a:rPr lang="sl-SI" dirty="0"/>
              <a:t> </a:t>
            </a:r>
            <a:r>
              <a:rPr lang="sl-SI" dirty="0" err="1"/>
              <a:t>can</a:t>
            </a:r>
            <a:r>
              <a:rPr lang="sl-SI" dirty="0"/>
              <a:t> talk to </a:t>
            </a:r>
            <a:r>
              <a:rPr lang="sl-SI" dirty="0" err="1"/>
              <a:t>someone</a:t>
            </a:r>
            <a:r>
              <a:rPr lang="sl-SI" dirty="0"/>
              <a:t> </a:t>
            </a:r>
            <a:r>
              <a:rPr lang="sl-SI" dirty="0" err="1"/>
              <a:t>who</a:t>
            </a:r>
            <a:r>
              <a:rPr lang="sl-SI" dirty="0"/>
              <a:t> </a:t>
            </a:r>
            <a:r>
              <a:rPr lang="sl-SI" dirty="0" err="1"/>
              <a:t>has</a:t>
            </a:r>
            <a:r>
              <a:rPr lang="sl-SI" dirty="0"/>
              <a:t> </a:t>
            </a:r>
            <a:r>
              <a:rPr lang="sl-SI" dirty="0" err="1"/>
              <a:t>moved</a:t>
            </a:r>
            <a:r>
              <a:rPr lang="sl-SI" dirty="0"/>
              <a:t> in </a:t>
            </a:r>
            <a:r>
              <a:rPr lang="sl-SI" dirty="0" err="1"/>
              <a:t>recently</a:t>
            </a:r>
            <a:r>
              <a:rPr lang="sl-SI" dirty="0"/>
              <a:t>, </a:t>
            </a:r>
            <a:r>
              <a:rPr lang="sl-SI" dirty="0" err="1"/>
              <a:t>an</a:t>
            </a:r>
            <a:r>
              <a:rPr lang="sl-SI" dirty="0"/>
              <a:t> </a:t>
            </a:r>
            <a:r>
              <a:rPr lang="sl-SI" dirty="0" err="1"/>
              <a:t>Erasmus</a:t>
            </a:r>
            <a:r>
              <a:rPr lang="sl-SI" dirty="0"/>
              <a:t> </a:t>
            </a:r>
            <a:r>
              <a:rPr lang="sl-SI" dirty="0" err="1"/>
              <a:t>student</a:t>
            </a:r>
            <a:r>
              <a:rPr lang="sl-SI" dirty="0"/>
              <a:t>, a </a:t>
            </a:r>
            <a:r>
              <a:rPr lang="sl-SI" dirty="0" err="1"/>
              <a:t>friend</a:t>
            </a:r>
            <a:r>
              <a:rPr lang="sl-SI" dirty="0"/>
              <a:t> </a:t>
            </a:r>
            <a:r>
              <a:rPr lang="sl-SI" dirty="0" err="1"/>
              <a:t>from</a:t>
            </a:r>
            <a:r>
              <a:rPr lang="sl-SI" dirty="0"/>
              <a:t> </a:t>
            </a:r>
            <a:r>
              <a:rPr lang="sl-SI" dirty="0" err="1"/>
              <a:t>abroad</a:t>
            </a:r>
            <a:r>
              <a:rPr lang="sl-SI" dirty="0"/>
              <a:t> …</a:t>
            </a:r>
          </a:p>
          <a:p>
            <a:r>
              <a:rPr lang="sl-SI" dirty="0" err="1"/>
              <a:t>Ask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person </a:t>
            </a:r>
            <a:r>
              <a:rPr lang="sl-SI" dirty="0" err="1"/>
              <a:t>about</a:t>
            </a:r>
            <a:r>
              <a:rPr lang="sl-SI" dirty="0"/>
              <a:t> some </a:t>
            </a:r>
            <a:r>
              <a:rPr lang="sl-SI" dirty="0" err="1"/>
              <a:t>interesting</a:t>
            </a:r>
            <a:r>
              <a:rPr lang="sl-SI" dirty="0"/>
              <a:t> </a:t>
            </a:r>
            <a:r>
              <a:rPr lang="sl-SI" dirty="0" err="1"/>
              <a:t>facts</a:t>
            </a:r>
            <a:r>
              <a:rPr lang="sl-SI" dirty="0"/>
              <a:t> </a:t>
            </a:r>
            <a:r>
              <a:rPr lang="sl-SI" dirty="0" err="1"/>
              <a:t>about</a:t>
            </a:r>
            <a:r>
              <a:rPr lang="sl-SI" dirty="0"/>
              <a:t> his/</a:t>
            </a:r>
            <a:r>
              <a:rPr lang="sl-SI" dirty="0" err="1"/>
              <a:t>her</a:t>
            </a:r>
            <a:r>
              <a:rPr lang="sl-SI" dirty="0"/>
              <a:t> </a:t>
            </a:r>
            <a:r>
              <a:rPr lang="sl-SI" dirty="0" err="1"/>
              <a:t>culture</a:t>
            </a:r>
            <a:r>
              <a:rPr lang="sl-SI" dirty="0"/>
              <a:t> (</a:t>
            </a:r>
            <a:r>
              <a:rPr lang="sl-SI" dirty="0" err="1"/>
              <a:t>holidays</a:t>
            </a:r>
            <a:r>
              <a:rPr lang="sl-SI" dirty="0"/>
              <a:t>, </a:t>
            </a:r>
            <a:r>
              <a:rPr lang="sl-SI" dirty="0" err="1"/>
              <a:t>habits</a:t>
            </a:r>
            <a:r>
              <a:rPr lang="sl-SI" dirty="0"/>
              <a:t> …), </a:t>
            </a:r>
            <a:r>
              <a:rPr lang="sl-SI" dirty="0" err="1"/>
              <a:t>differences</a:t>
            </a:r>
            <a:r>
              <a:rPr lang="sl-SI" dirty="0"/>
              <a:t> in </a:t>
            </a:r>
            <a:r>
              <a:rPr lang="sl-SI" dirty="0" err="1"/>
              <a:t>Slovenia</a:t>
            </a:r>
            <a:r>
              <a:rPr lang="sl-SI" dirty="0"/>
              <a:t> </a:t>
            </a:r>
            <a:r>
              <a:rPr lang="sl-SI" dirty="0" err="1"/>
              <a:t>and</a:t>
            </a:r>
            <a:r>
              <a:rPr lang="sl-SI" dirty="0"/>
              <a:t> his </a:t>
            </a:r>
            <a:r>
              <a:rPr lang="sl-SI" dirty="0" err="1"/>
              <a:t>culture</a:t>
            </a:r>
            <a:r>
              <a:rPr lang="sl-SI" dirty="0"/>
              <a:t>, how </a:t>
            </a:r>
            <a:r>
              <a:rPr lang="sl-SI" dirty="0" err="1"/>
              <a:t>they</a:t>
            </a:r>
            <a:r>
              <a:rPr lang="sl-SI" dirty="0"/>
              <a:t> </a:t>
            </a:r>
            <a:r>
              <a:rPr lang="sl-SI" dirty="0" err="1"/>
              <a:t>find</a:t>
            </a:r>
            <a:r>
              <a:rPr lang="sl-SI" dirty="0"/>
              <a:t> </a:t>
            </a:r>
            <a:r>
              <a:rPr lang="sl-SI" dirty="0" err="1"/>
              <a:t>Slovenia</a:t>
            </a:r>
            <a:r>
              <a:rPr lang="sl-SI" dirty="0"/>
              <a:t> </a:t>
            </a:r>
            <a:r>
              <a:rPr lang="sl-SI" dirty="0" err="1"/>
              <a:t>etc</a:t>
            </a:r>
            <a:r>
              <a:rPr lang="sl-SI" dirty="0"/>
              <a:t>. </a:t>
            </a:r>
          </a:p>
          <a:p>
            <a:r>
              <a:rPr lang="sl-SI" dirty="0" err="1"/>
              <a:t>Upload</a:t>
            </a:r>
            <a:r>
              <a:rPr lang="sl-SI" dirty="0"/>
              <a:t> the </a:t>
            </a:r>
            <a:r>
              <a:rPr lang="sl-SI" dirty="0" err="1"/>
              <a:t>files</a:t>
            </a:r>
            <a:r>
              <a:rPr lang="sl-SI" dirty="0"/>
              <a:t> </a:t>
            </a:r>
            <a:r>
              <a:rPr lang="sl-SI" dirty="0" err="1"/>
              <a:t>into</a:t>
            </a:r>
            <a:r>
              <a:rPr lang="sl-SI" dirty="0"/>
              <a:t> the e-</a:t>
            </a:r>
            <a:r>
              <a:rPr lang="sl-SI" dirty="0" err="1"/>
              <a:t>classroom</a:t>
            </a:r>
            <a:r>
              <a:rPr lang="sl-SI" dirty="0"/>
              <a:t> </a:t>
            </a:r>
            <a:r>
              <a:rPr lang="sl-SI" dirty="0" err="1"/>
              <a:t>by</a:t>
            </a:r>
            <a:r>
              <a:rPr lang="sl-SI" dirty="0"/>
              <a:t> 9th </a:t>
            </a:r>
            <a:r>
              <a:rPr lang="sl-SI" dirty="0" err="1"/>
              <a:t>June</a:t>
            </a:r>
            <a:r>
              <a:rPr lang="sl-SI" dirty="0"/>
              <a:t> 2023.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31391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data:image/jpeg;base64,/9j/4AAQSkZJRgABAQAAAQABAAD/2wCEAAkGBhQSEBUUExQWFBQWGRoYGRgYFxwYGBwYGxsYGRgVGhkcHSYfFxojGRgcIi8gJCcpLCwsGB4xNTAqNSYrLCkBCQoKDgwOGg8PGiolHyUpLC0sMiksLCwsLCwsLCwsKiwsLCwsLCwsLCwsLCwsLCwsLCwsLCwsLCksLCwsLCwsLP/AABEIALUBCAMBIgACEQEDEQH/xAAcAAACAwEBAQEAAAAAAAAAAAAABgQFBwEDAgj/xABAEAACAQMCBAQEBAQEBAYDAAABAhEAAyEEEgUGMUETIlFhBzJxgSNCUpEUobHBM2Jy8EOC0eEVFpKisvEkg7P/xAAaAQACAwEBAAAAAAAAAAAAAAAABAIDBQEG/8QALBEAAgIBBAICAQIGAwAAAAAAAQIAAxEEEiExBUETIlEjYRQycYGhsQaR8f/aAAwDAQACEQMRAD8A3GiiiiEKKKKIQoooohCiiiiEKKKKIQpf5t4t4S21HzNcQkf5Fddx/mB96vmNZrqL51N/ec+LcRV6/wCHvGwQenklj7sapts2AY9ym6zYBjszSxXa4K7V0uhRRRRCFFFFEIUUUUQhRRRRCFFFFEIUUUUQhRRRRCFFFcmiE7RRRRCFFFFEIUUUUQhRRRRCFFFFEIUUVBvcZspc8Nrih5QbZlvxCQmBnJBg+xohJ1FeOl1aXVD23V1PRlIZT9CMGu6rUrbRncwqiSfb+/0ohIPMl0rpLxGD4bCfSRE/zpO5ZFttYisyDwxvClgCWMqgCznG4+0D1qZzDfuam2+6baBW22wxJZj8pePcCFHqZJmBF4LowLJFxIdmJuowBIf9JjB2rAnPSuHTlrATF3Tc4b8TQQa7SNw3jf8ACNDXTdsEgHc0mzJgFTGbQ7zlRmSAYeBU2UqeYxO0VyuM0dcVGE+qK8l1CnowP3FegNczCdorldrsIUUUUQhRRRRCFFcrtEIUUUUQnGMClH4d8fbU27+5y5FzcpJz4bqNo9gGVx9qtub9Z4Whvt32FR6y/kB+26ftSX8LkjVXtox4S9o6P5cdO7ft+96VZrZ/xiUPbixU/M02igUVRL4UUUUQhRRXCaITtFcBrtEIVyu1W8f4wNNZNwrugxEwOhMk+kD60QlRzFqwdQLbvttoqnaGZd1x2YKDtywATA/zEnoKX+YOUtPqAXkpdAKK4uPAifKwDZHmII/zH6GWOJai4/j+FbIuqpChyGCKrMoO4ZZiwGIicjBovWQrEAbSxLEZPnYAMRPbp/Osm+8qSwM0qKQwwRLnkY21sG0iNbe2fOjXDcicqyvABQjpAAkERINWfMNpm0zhBuYQwHrtYMVHuQMe8Uo8M40lniFlGmdQrWwAOm0h1Zh1A+YTESaYOc7l0afyAeH5jeJYKRaCsSBP6jC/Qmn6bS9YcxO2sJZsivr+JI6gW7wJbay+GyiIIIdmO7E7cdyYg5iBa1BdWnFzed7KZknIdXHzowMwRIyMjAgeGRdt+JaUEeYBZNwKJgwo6SsHMGMTUfS6jY+7ZCsNpUQSNs7WEYiMR7rXK9butG7gRizSbUyOTLdlDAg5EQR2giI+4/rTbwvmRbOj063SXvmyp2LliAAAxzCgiMkgHMUjeObv4dndkea4RhFOJg5ZyOikD1OOtzY04SepLGWYmWYwBuJ9YAH2qOv161/VOTK9NpTZy3Us9XzHqbkgFbKn9A3vH+tvKPsp69cZXdTZlil5r19WUncV8RlcMu2CRtGJwwM1NuaxQ2zLOfyrlvrHYe5gVy7bvsCqW9jEYdmUqs/mIBJJH6e8VnaezV2MHAJH+IxqF0qLtY4P+Z8aXg6uodDaZW6btOoOMGYK5kEdO1d0lsKXUQjI0HwyyehBgRBzVxptOERUHRRH/f6/9a8tTw9XbdlXjaGU5iZiDIInsQa29T40PX+lw39Zi6fyJSz9TlYWeZL1sx4qvH5bkT9Nwhh9SD96v+D822r5CH8O4cBSQQxHXY4w/wBOuOlL2i4fsZmLb2aBO0LhZjA+pz9MV56rgyPPmdZbf5WjzYIYTMEEAgjvUadFeijLZPv/ANllmupZjhcD1NBmiaXeE8xw62NQyi4xi0xgeJ6rHa4O4GCMjuBD58tao2yUYDTBT4qoPxD6ktn8OOoUA9ZJFSfKZzLKsWYwe5a6rmLduTSBdTdUgMu/aizOWeCMR8ok/Sq3iWluMrNc1l22AJJt7bSqAZkSGPtLMcCucg6FU0XiAKDcJPlM+RSwtj2gZjsWNQec+KeHY2CN1w5yMIpDO8E9Oiz2LCgMFQu0pvDG0VVnsybp+Mtpk8a7qfH0vmZrhUMVk+Vg1vDIPlgKTkGaadNqFuIroZVgGB9QRIP7VlHLnGU0ztbb/BclioBcqxhvEhAWCsZn3Kkd5eOSWC2rlkFSttybcEmbVz8RGk9ZLNnpj71Cu1bV3LLDXZS5rf8AsYx1n3N/xVGnZ7entG46Eq7srFFIMFQFy56+gx1p81dwrbYqNzBSQPUgGB9zWH3+FeKb924Rb1F17jxBDGGYbWBwR5G9wPvUbbPjGY1p61sfa3X7Q4p8TdVf0727osuLi4CAgghgwO7cR2GI+4rQPhSLb6M30GbrmcRhCVCx2HU/8xrE9bp1VzIEyRIYiYwSR+/7VqfwSvXCmoWW8JShUHI8RtxeG6zASR7+9Xi1im3GAZTbp0SzcGBx/wBzT6KBRUZGFFFFEJys045ztqrl1hp2W1ZUlVO0F32khmJaQokYAE9yew0s1i9uyV3IfmR3Q/6ldhP360vqHKrxNPxtSWWHeM8SfoviHq7TgXIvAsqlGCq3mIHldRg57g/bqNWsXg6qw6MAR9CJH8qw3i1uQOxM5HYj5T9j3rQOXeZ3c6a0XtgPn/NAQnwowFIIgdSQpPrVdNxJw0Z8ppVTbZWMA9x2qp5o4bbv6S6l07U2li0Tt2jdujvEdO4kd6srl5VBLMFAEmTED1z2rNubed1vgW7R3WmI6Z8TOGwD5PQd8HpE6FdZsbaJhE4lQ2m/DJtau4irFsEKzKQAsNaQmbZKmSDMGIxirzQBr110tMb7yPEJPhosAeYAjHbCzJOTjC9woK+tNp2ItXUZCoxL7PKCeqYBHlg5HSp2oXU6XV330rP4VlbCtMMgi38jrCnaAPmInJkjrVFugBs2nqMJqio47jtwHk+3auePdVW1GQrSWCIY8qz9CZj8zetW3F9dat2/xRuV/JtidxYEbI6ZHrikgfFG4UZf4cW7oJQXGO6wH2qy7iIIEMJkj6mvN7j6myb437WAUXGMOzsYFq3GEUP8zKI8piTU0QL9PxKmYt9j7i9rbzWNTt+SYt2kZzcI8RgFDuFEqIkL5iPXrUi3oUZ7lltz3B+dZVVSdriJlnJAAJkQT0jPvxPTWLQFobdol7hJlmKrknqZmCfc9K9NDZ2ALtm7dk7Z6ADozdgoIk+rHqTSmsrWsYQfY9Rqixj/ADn6juTCUtWyY2ogk46Af3ro0mo6/hZPytuUqPQsNwc/YR6mu67hsWixLO6wQACREgMoQDzKVJwZP7VN4XbK2UDAggEQTJAk7QTmSFjvRo/FAMReMkiK6vyZKg0HGDPjh3DPCZ3LbrlzbuMQPLO0AdQBPcmpb3AK+NRqAo9+1VN2+W6mvS00hV2rwBPO22ljubuT34iO1ef/AIn7VAopn4xKd5lgOKeor2t69T7faqmoOv4uluV3L4mAEkTLfLPoJ7/9RUHVFGTJJuY4E9uIaQnUMFS26ttZ2clbikzHhmCTt2yI2wTg098q8bN5GtXCDeskK56blYSlyOgLKDI9Qe0Uh6S54tkG7btkkHqJgZggnIBGYqo/CW9aJHiIVPiXQ34jrhXh0IKsmGEem0dTWFdpjW5u3fUzeo1IdRTt+wmrcvaYWVu6YLsFp2KjEeHdLOpEDABLLByNn0pV560t5bbai0ou7EhrZO2FDb3dT0PlBGekAicgpWn4o8g27rFkZrYuJccboeA0z0O0NtOM9KYbvPd+28OEvKYBDAKfQ5UR09QfqKVNiOCjiPNo7lxdUQcRWucaVkuH8awyKN4XaYEnbiSGzMRWofDDR3BpTcuyGaLYBiRbsyiAxgnrn0icySi6zV6JAGsKwvMx8PeB/wDjrALeFODJmOsSegiWbhPOz6fRI7KGtq3gp13uVEkYxgA+Y9T1HU1CqtajgSdrWXLuYYxx+8fOJ2mazcVH8NijBXAnaSDDRiYrFNHrWHjJtO43Wsm6xlGdMuwEltzEzt6DdEkdNH1vOuj1GnuoL5ts6vbjad4JBAIUDPXEdZrI9FxK9ZGo06ktaL723KwlrchMSCpcFT1kbB7zZYquvc5QLFcADufHDOB3NbrDp7LbiCxZz0VZG5z0mCYgdTFbzy1y9b0WnWxakqsks3zMSZLMfX/pWd/B3iIOq1SbLYLqt2VAUiGIKhR0SXmB0M+taJr+YLVpyjBjEb2CyqAiQXPUCMmAYBBMCrSdqgGK4yxIloDXayKzzRe4bfuaUXA+i3bbWoYNdXT7/Mqkg/iBem0tgAGeornGudOI6G4huXFvK3mUhU8J1HoyqCMGfUSJnvNV3dGRZgvc16iovDdet+zburIW4ius4MMAwn3g0VGSneJahrdl3RDcZVLBAYLEZ2g+p6D3rIH13iXbjkBWd2Zh02uTHhkHIYRBBg4rZ4qo4lypprx3XLQ3fqWUaO43LBz3qq2veMRzR6gUPuIzMp11sFCT1HTMZ/pU/hPMFrTOhW1buNbXalwkKJIlmBAZ2YyRJgAYAySYnLzo2psG8m6zddxsfIAZosyD83lKdZk9a2PT6NEEIioP8qhf6VTVTiP67WBwqkcdzLtFw3WcQ1AuvaeyGXet1vlVvy7VYbmXb07ZBwevjxjglrSaq5sZmO0M5ZpG9pZ9q/kBxjPzfatZu3AoLMQqjJJMAfUmsn51vI2oPgXlvLeOfS225FWHAhkMn3G09RWlowEfJmHY24Rbe9+JvAmHDfsZA/lWk/DO8bqaq40FnuyfTKgxHpmB7RSLxXlm9pgrXFENJBVgZAEk5g9I7d6fPhjoXt2XZmQpd2XECsGYSud0YB+XH1p3VMjJkSlAc8y7Xk/SC4Lg09vcCW6eXcQBu2/LIAEGMdqqeZuJbrpAyLGOv/Fcd/8ASh6er+1T+YdTfS9bZRcNoZ8ny7hM+MQrNsgiNoiQ09qSuYeKPfug7VQwCLtu25cEEbkYBiHBHQsuIPTBrNBC/Yy8DPAkLU+a5I6rH+bcEZSyfUsVHsQKvuG6Qs3jMxOWCLAChTA7CWJ29Se9Ug4cQ8g3EH+DtYKGDMrHxsHzGSv79OkMHDNcGUIRsuKuUgjAO3cs/MmBkTEgHNdr+N9TluwOJTqGdaDt6J5k6uO0Ca7ULiV7EVsKMmYhOBIF24WJJr4or4JyP5e/qDjH703KO590UUUTkKgXeCW28Q+YG4QWIcg4IIg9hImKn1F4hrPDURG5mCrPSTk/yBxVdpRVLP0JbUHLBU7Mhaq6RNpSBbUKnQkxtHl3E+ke/Woq2FD7goDEQWiDEjB9f+1fN++fFUlZe55F2iFJGfOSevofQfWvi7rtvz23XDHIE+QS0LMsMjzDBkV4jWtdqHNiZKevxPY6Ra6ECNgN7ly3E7zaSxbZCbFkvb3iTDIYQXABCRbIg9OuZily+dzzMwT0yPTr9Kn8P5qv6W638OygXAhZLikglS6nAIIbbt8wJwFwRThoOAfxirfuaC2haRtZih+b5yNgOVAI9Z+5Yrr+QAk8y3+KNA27cjPqL3JOosrqtuo8Pw3RgRcjbIKsPmx+U07nkHTXbbIDOmcm4iLHld4l0uZO0joOkM3URCtwvj+mVj4a29IswHFt7zsO8FBCicdZ9RWgctvp/wCHRdNcFy2giQ24ycnd3DEmSCB16CmkVQMZzE7rHsfeVIkPgXI2m0obapdm/O5DOBEBQQBEDv1PUmaz/wCIbWUvGxYULsBd4BzcuQSWY5Y7VXMmK1jiOsFq09w52qTHqew+5gfesH5i4kbl17lwFS7tIPYggBZ7kAqfpmqb2CrgTR8VsbUbrG6HuSfh7On1lm4Gne62m9NrK3QTjI9+laZzTYU+JcsW3e8F8xts23yiVDKMXHjAABbp0EUg8gaZL14IypcUvOQxhrQ6yoIGLhwxWSvXqK1S8wmBAUdAOlWVIbF+0S8rdXRcfjHURtaEu3DZFnajoqlmQok7jCkMFEqpLwMnb6iqNeGobi8L8UX9PqGDWrxYE2mUzct4OdyCABHzYxgeXPPNlt9ZbCPcuW7Y8wQgJuzmSR5lYLiOwP1Y+EclJr9J/EeI41BcPZ1BA8VQoXYjgYZQwmPv1rtVRpJA6MTaz5wGbj9ppVm0FUKoAVQAAMAAYAA7CKKNOrBV3kFoG4gQC0ZIBJgTXKskp61Qc7cXNjSNt+e4RaSOu55E/YZnsBV9WfcycUF/VlF+XTysEZNxsu0GMBYUH3ftXDLqK/ksCym0Nm2Nbp5wqX0xnum1Z9fMB94rWhWIa1Wa7d2uyQoMqATuDQjSTgCGJPsOlac/NytZDWVNy6VVvDIYBSQCUuOFItsM+U59qp+VUBLHEb14BsAX8TnNfLL6s2yl3YEnyMJQkx5iIyw6CTAnpOaiaH4c2Bm+WvueoZvJPsoAx9Zrx4TzxefVizf0xso8BHJxu2mV9ySDHSIjJNUHPnM2qXUtYJaxb/4YB2+KuPN4nU5MFB07g9atXU5TKHj9pn/Hk4MZecrWitW7P8Qz2ws27eyTAhZlYIKgIokgx075SL2g06k3bGuFqJIZbdwOAMg+VBJEekERiqW1pVvO3i3VRiAB42422HUzcz4bT2ZYMLDTivTW8Ha1bcressNrQqagXNxgwoQZ/oB1xFcGocDA6k/jHubvZBCiTJ9cf2r7NI3CPicrmLtllkxNom7+6gbv2B+lOWj1q3U3oZUyJgjp16gGpAg9SBGJnm4PqL7Z3C6657AGMegIA+teet0zMAbbm3cWdrCCM9QwIIZTAkewqfxW1t1uoHr4bj6Mkf8AyRq8Qfr/AL/3/OvNamx01BYHkGbdKK9IUjgw4VxK4w2302XFAllI8N/dM7h/pbP1rz1tyW/3+1efEHi230j96reDXibe0mShKyepAyp/9JFeq8R5A6klH7E8z5TQDTjenUnUUUV6KYEKKKKIQrz1FhXUq4lT1H9/aOs1467iCWlYswBAJic47R1Oaq7u5xDszDuOi/TaOo+s1ma7yFWmGG5J9TR0egt1ByvGPcsdDpLRVXSHHVXJLH0kE/evDjfDHvbApUAbgZwwDCNysMggTj39qiabUXLOFi4hJO1jtZZMmGAgjOARPua9rnFLg85KBQJKkHp3889ftH9aVXyOjeoKeM+hGm0GrS0uOce4z/DnhHhaq8RlBaQLgSsu8rIAxCiPYVoQFJ3w+BY6i5+Um2gzPyoWOR1zcj7U51VaFDnb1GaixQbu5TcR5S014lmtwxyWQlCT6mMN95qHwbkazpb/AI1t7swRtLDaQR0ICgtHaTimWuVTtGcxje2MZ4lBzFxPStaa1efcCQCEJLKwMgyvRgc/2rJ9Vwi5fV2t6mw+y6U8O6p8VbT3fDVyVifK2THsTOK1ri/K1u4p8K3YS4W3MzWg0zO7pEMf1EH6UvXfh7eLEi5bUERgN0kGIAA6gH7CqnUk8jMNlbDnuRuDcFvcJ8W46i5ZZdzNawF2qFEozAk465wAPLklU5r+JF5j4dtRatsDO6NxUqVdCZgHMgxU74i8a1NlreibUlwELXSAELSfIjGJML1IOZEweqG1gKCSNxMST1P1Pbr2iP6dOpWobcczq6L5cN6kV7sLG0jzCY6BV6D1jr29K/QHwxaeGWTM4/6V+fIKn/Kf5fT29q1P4N80bS2ic4Mva+o+e37/AKh9G9qYFgtXIlTVGptrTW6KKKjOzhqo5g5d0+pWb6nyAkMGZGA6nKkSPYyKuDSxzzxU27SW1nfdMQATIEApj9bMqf8APPauE4E6M54iAeEi1au3yzl1VVtKYMuG3tuiPKqqsk482BOCxW7gsoLVoAIg2icnBMnM9STJ7zXgNBGm8G7YvvJdt1tLi3TvXawgoVaRIg46HESIV3Xi05t3nhwxXcw2hyMyD8u6D5lBwQ0Yg15zylT2IrDkDuNqw35PZllfueMj27hgXBG4dVONrx0kMqnp2piuXV1HDS+qtb/IfEQSPOkq5U9VG4EhhmDSlYutd3CwjX2XqEiFPbcxIA9YncR0Bp04GjafSH+JKqqlmzHlTrDRIJknAnqBJqfh67EDZGFMhcRMrucEtrbL2y9vc7Qu4XABMjzMCx8sZmon8Cu+3vdzLjAgdwzHaoBaFBMA9quuL2Ua5duqoRLrygBuBgAAu4DdsXdG7aUPzdPSZ8O+XhqHuNfLO1p4MjaDIlAsH5Cplu5MAzBlsVWF+GyMy82IE6mm6LS20WLaqq/5RH/3UiiitaZ8SOeYs6i1eYHZcQ2mbspUm4hP+Ug3JPaB2mq9UySD1z69h09op345wzx7JQEBxDIx7OMqT7TgjuCR3rNW4gumtk3F8NJbaBmCCd1iOzKQR+kgSI6Vk67SF/1E79zQ0mpCfR+vUmcSSbTe2f2z/SqvgagobgMi4ZEdNoG0fcxNKnGObLt/yg7EnCr3/wBR/N9OntVImpNvzKxtx3DFf6Yp7xWmOlb5H7iPkrxqV+NJq9FUPAH1hg3tvhx+YRc9sLj9xV6x9Int/WvWK24Znl3TacTtVvENc2821xCgluvzT5VHrAmfcYqyqgV9z3H/AFOQPovkH/xrL8vqWooyhwTxNLxenW677DIAnLNgIIH79T9z1NelFFeDZixyZ7MKFGBOE12uFak8M4adRft2B+cyx9Lawbh/aF+ripVoXYKJx2CqSZoXw+0Ph6FCRBulrsRGHMr/AO2D96ZK+baACAIA6D29K+q9So2gCYROTmFFVfFeY7GnYLdeHYSEALMVmC20Zie9U2h+Jele5scXbB7G8m1W+jAkD7xjNG4dToRiM44jbXJoDV4ay8qoSzhAYUMYEMxCr1xJYgAdyRXZGJPxVaxc0yW32M7XNobdBSPMxEdDgCDjNY/xnSmwQBvKZmQPUQMTjEz7/Wm3X8HfTO3iqbiA+GlzwiBcYx5t58pZyO7dR9qpdc5Xcb0KPWZlYjPr3FZVzkvyJq0qFr4MXmhl7/3rTuROR0CaO8CV1WXc23Dr4BVtjMG3Kr5AEQSZxgx9cK+CwuGzcuXdltkVrlpAA0mTsDDoNpAJyesdqe73CW09zT/wdpFtg7LoBKjwwp2GOjEN+YgnP1p2hCncU1NosxiMNFFFMRWcNLnG+Uf4m94jurKNu1Ht7lXbJlSGBkkzmeg9BTJXK4RmEW79u5orNy8XLpbQnwwGcT+qTLIo6kDAG4xWW8Rv+I2SHiTu/U5JLv6CWJ6dorVudNcVsG0AR4yuniDIUxgEdy0kASJg5rFPCdH/ABAbasAVbopPdZIiYjBBOaj/AA4uOxWAP4MU1W7AbHEaOW+ZX0d52FoujIhZVgEqB5nUnBdCZP8AlcSRAq/4hxq9r2ZFHh2UG58yFAG7dcYfMcYQYnMnBHjyfyla1ej3tcubhdcBkIUhYFtrZgeZWUZBnMGmPjmlt6TQ+DaAQOVt5PmacuzN1ZigaT1qHxmsbSeoxp/5RmZ9ewEBc3InzHBILNtI9PLEUx/D7iIS81s4F1Aw/wBVuZHt5Z/9NLWpyxjp0AGcDAj7AVU8UB3In5CDckHtuZBb+m5WPXII96opBZ+I3YQF5jzxr4tQ6LpbW5TG97it+GZYEFBBMDY2CZBI61Is/GTSSFZL/oX2JtnuYFwkD2E1lfEr4A2Drj7CqpmgE+gmtP4xEDYZ+l+DcwafVqW091bgUw0SCDEgEEAjFKfPvA7akXbiKdPccC6SJFlyIGoBHyBsIx7Eq36pT/hG9xNYSS6IR4bKViWI3JuB6AQYYZmR61qvFtLcfUWCEW5aG/erTEnbtYCCNw2nr+ojEzVYYA8GWFdw5mU634ceIS1hltoJWGdnOD85JByfTH86+ND8MQGBvXt8EHaqQMGYIaRHbp0p7/8ALNzRm+9va2nYtcNsFtyiP+GMgQBG2QD7Zmo12nuvctMp/DlW25XIkyxHUEEQJgEd5xlaq+4HGcCaGmpqI6yRIVki2WtEwEaFn9LZQA98Y+1e9xJjtBnpP1/l3ricQRneLQN0oBc3QQpiApxPc+mB746iwAOsACfpXp/HXPbSN4xj/M835ClKrTsPfr8T6pb0RhQrSHUDcCCpkySYPUEzBEgwfemTaSQqxuYhRPST3PsOv2qbq+AWUAa4Xd424O0RMnAHT6yRPXNY3/ItVQiqjE7uwBHfDb1YtjiK1Fe2s0+xyB8sAiesGZHvBHbsRUd26AAszGFVRLMfRR3NeXUFsY9z1G4YzOs0Ak4AyT6D1rQOQOAG3bOouKRcuCFB6ra6gR2LHzHv8oxFV3DeV7Gl2XuIXLYZmHhozRbVh5u8eI8CciBGB3p8s3lYBlIYHoQZB+4rc0ml+P7N3M3UagP9VnpRRS7xjmvwrxtogbZG9mfaASJ2DBlog5iAR6087hBloqqljgRC4nqnu6u+9wEMLjIoIgi2jFVA9jBPvNUfEb24kDpkEHv16en96ueMcTuavVbyr2GCnbvBNo2gxCr1HmJ824fqjIIhfe26gF0KK07WIOxoJB2Mfmgis/IZyQZv02AVBDxGXk7m+9pybP8AiK+bYdjCN1bzZJUjO0DrPrUzmS8+qA8a46rjyWSUUwyuJJJkqyghoB61QcJ0Z8t4AND7FBMAtsY/NBziAO5ParC7fLmSCD6Ht6j96T1WptUgKeJSNPWWJxGfkrUWLlj+CuhnYCQLsMrrjNv02916jrmZpU5r4Xb0+ougKdiQVViWULtDEiZ9D1J+1SOHWnbUWRb/AMTxEK9YEGWJjts3A/WpXP8AcD6whewRDnv8xj6LAj61ueIs+fBdeRFjX8du1fYjZ8P+IeJowpMtaYp1ztwyf+1h+1MsUifDI+bU/wD6j/8A0H9qfKvtXa5AiFg2sRCiiiq5CFFFFEJ537CupVlDKRBBEgj0I70scxclC7pvAswiNc8RlLHrEDaWDBYMYAjHamuiolQZ0HEoOEWdYjKriz4IkGMN08u0KAOvqBil7m3iHi32jKWFZB6G63zkeu1YX/mcU/k1lXPj211Jt6cqrAA3Ft5l3LP50E+aBMwD5zM9qLfpX3LE+zSm/wB9vepeo4EtzS2rwfbc3tYClZDQWuAkyCIBb169KqLerI3C4ACMkDBj1KtBEDPStK5T4OBonGrtobZuNdG8o6bNqkXAQSAOpmo6YjdmS1A+uJj+t4Bd8VbSC5daM7hlT7vhNuQQ0+s5FTLHId57bFtqnoF3ZHmG5iRjAnAPoc9Cw6hhbU+EWCs34YaZW2AABnoZk+uarb145JYjuTJHTufXHrM+/StazRXOn6bY/rMpNSin7DMa+HJcGoseEgvNahVK9VQAK4uNBUblkidsMvrWlVlnB/iQ9uxcxbuQjeGyKFG8A7RcCkDb0kjOelMI5qu3bSuQLCEZ73S4JDKFMhVkYJ80flBpKvTNSNpjbXqw3S/41rVC+EGIuXQVXb8wEGbnQ7dokycTFKOs4WdPb22XLMqwqN8uOgLdVmIxj2qz0NgI7McHbuf9QdiZ3TkttUdc5qq4nfaPEkeVlZ5E+QEb/pCyftVppRxhhmJnVWK/1OJ9ablC94KXbLpcDqrlX8rSw3N+IMNkkZUe5qBe4dfRvPYuqY67PEAzJG62WEek02cp6rY13THBtsWT3RmJx6gEiY6bhTHV6al6xtHUm2mrt+/szLOED8RH8VmJusBbgT1KsCYlQBODHTr2Ntxe6DcgdhB+tX3MGgtWx/EFhaIZS5kKrdvMDgtHfrgekUo3tWpZyDMOVP13RH868V5lbH1G9ueJsadVVAFE+LXLTazU2wGKJaVi7AA/PhRBPXyH6Ypg4pw9eG2Bd01pWfcFuXbksyoZ82Ihd22QIABJirDkuxFl37vcP7KAo/p/Oqjnrjd6y+z5bTqdpBADkKWcMTlYiIwCJ69tfTItGnViOcf7lTbrG2AxV5h5mu6hTeuWyothrabZ2h5m4x/Q/lUBWgxkSCareXeP3tExZLk2+pR8jb1gjtAwDEgR16VF4RxG/bl7UqCdpU5DoPlBVz+IsGIbPWK9/wDxWyblm4bK22W8jXEVvw2tjzGEc7kfft8o8uINXI4c5B5iVlLo2TNv4fqTctI5RrZZQxVvmWRMH3/3is55804Ov2m2il1U793hloDbiWGWaFKicLE9StaPoNat60lxJ2uoYblKmDnKnIPsaTPifwSxdS3dfN9SFtgNtDruVnVyPNs2g9xG71NMXJuQgmN0khxgZipZtXbwIRWZQAFFlWbaPTdBB/7/AHpl5Ysam+3g6ldunthT4b2tm5dkW1VSJIBUlpOY6QYquPOOotKAjWUQQAgswsZwADIpj5O1h1v4159z2HKqqjYklB5ys+Zird8DMUtp60U/UxzVJaoy4Eicd5a8JHAUHS7vEARhba2epUgkBknIghhgAHBCjqNimbAbYckMDtB7kEmZJ6iffvlx5u1Iv3haIDW7JDEdjd7A9iFU9PVvalXiLeeB0UAAen0qq+pGeQqtcLPPhPOB0rX02FnZUCuqGEHm33GcAwAWt+X1zNU+i1oK+ZlhcBgcNujzZkjuOtTdUR4JDqfDa+u5zhRttHahIM+ZnIMiCIHeDJ0XEmtKqWTbW2u7AtoysH+ZW9ROQARB6zW5oK2rXemMdYkkLcuO43fDCwSt+7+VmRAfUoGLfzePqDTzVHyUp/gbTM29nBcsYkliTJgATED7VeVXYxZyTEXJZiTCiiiq5GFFFFEIUUUUQkHjWie7YdLdw2nI8rjsQZzGYMQYgwTWUaXlrWWuIWLl+1eJF5S11GLggmDLrkp3IcAxNbLRFRZcyQbEzj4rcRANm2pXcJdhtBbOEhjkdGwOvevHg/ELlzhCW1tvct2F23nfam5UBYC2MK6gAAgkYAHmk1pTWlPUA/UVV8y8NuXtMbVrYCSshpClAZZcAxMenrXa122bpFzlNsyTWcSFy4RJBHRW8pAx2NeLjBnp71Zcyci6u2Gv3LtsWlWWAO7c3RQAbeCSY7DvUDhGiDX7auly9b+V0tzLEwAOo2jJJgr0rc/iVKnHqZPwEECaPZ5P0+q0NgXbYV/CtQ6Ha4hVIIYdYOYMjFWvBOXVsAM58W+cvdIiWgAlUmLYgDCx7zVuiwIGAKi8Wusti4yhiwRtoUEmYMQB71ikkzUwBFXUXfKzLJN9y5z+X5VI9toBqJqCNjbvlgz9IM/yr6fW2iy20uAlFC7ThgFEfKYPavDiDfhNHUgD9yF/vTHQmQcl+fzPq9xN9OlhmAGos2/PuDBCDb/wy8QGchQJPzKcYqcOcdRfY27Nna4CyQfEPmAYEAhQmD+eDM4xTZruHW71s27qK6HqrCR9fY+4yKgrbs6DTBba7UBIRBksxJIUSST9+gHoKWJJbM2KlCDAGYhcUe8l9hd2lgB59+9wxiRJEL1I8gAzEHqYtjQsrfxF1LjadiULI5DbgcucwGJMAznzAkGJ++I3dzyWyep7bySSQT6THTEe1PvJtgfwFsEAht5II9WbBH9qstRSoBE07vpWBie2l4xpLVmVu20tjOTEdjuBysd5ql565XS6P4oEh7S+ZTBR0EmCGwCD5gR6R3qk5l5LurxBbti01yy6QUEbbZWZG1iFCtukdc7umJXTqPCYWX8cG2TusHcykiYfYSchYhgIgAycUhY3abeMTOdxWA4nw6MF3E7VOFHVj7wTCiIiZOR61H0XHv4K6t9bYfZAeQCWtMwFwAACGHlIOenuakcXvbrneAO+DnPSqy9p93fG1liB+aO/X9qUqRazkRN9XZYcsf7Tem4raFjx94NrZ4m8ZGyN24R1EVlPNfMrX7viEbRt2217hScscxvYxgdNq5xJpFXXWtOjlb40p2MENrfbBbNxtsEgEd4jLEZ6yLGkBuG4F22hm2mZAI6EdgMwM9e0UxdYTxjib3jqwx3+/wDU89Y5hQfmAyMYJ619cv8AM1/SXLngqrm9FoKTEMCNtyDhio34kTIkwKjXnliR6078t8jgaHxrYW7ev2xAuGFRXM3ApCtBKyJie0gUVKfUZ1zgLgym4fqy+68rbragqJ+Z3kb2J/Vu64mZrwuXtzE95z/0r74jxlE3WntvbdWIIC7lkMdxBSZyJyB9Kr7HEFd1RVcs7Ko8hXLEKMtA6mqsZMQ9Sb/5auNaW4lm9cF6XLBVe2IYqFCgF5hQc4yInNfPBeWXsX0ujRPcC42eEwU/MO6QPmnp+UfbWeXtK1vS2UuKFdbahgCCAwGcjBzVjFOivByDiUi4gYnjobm62pKG3I+RolfY7SR+xr3ooq6UQoooohCiiiiEKKKKIQoooohCiiiiE+dtcW2B0AH0r7oohOUV2uUQmb/Em1auarTo52ztV3DbSq+ID80HaQof9xUTgektnif8Ot65qdOBIm4SshFfqpyAY+kgUy8T5CRzdus9267Fn2Aqm5o8qbo8owBP3pW5f5P4hp7gaygsNDAs7W2TzMHaQCzdQOnpTSlSmM+osQd2SPc1cUv828B8a2bqO1u7bR9p6qR8zIyTkGOohh2ParyxuCgMQWgbiBAJjJAkwJ7TS9qOaA/jWmtXEKl7ZnaSBkByk7tjCCCAZBpNnCDJMbTOeIkPwrUJZF1rJKdzaKsMmOhhwJ9iKfOR7VxdLFxCg3EpJBJVoacExkn9q8NGN3C2xkK7R7glwP7VM4bxqzb01rxLqLCAZIBxiY69qPmLAbvxL7bGcbT6Mu6ROfOGXl36kFbghUVejqCQNqdnk5jB+sAU8WL6uoZGDKehBkH6EUgc/cYvLc8F0RbW5Llt2YqG2/ON2VLDPlMH5TkGo2AFeYlaBtOYhHVeIdxMnvjI7ZHauMcYz6fWvlbliXF4LvhdjFmUqOpYR5WlhtIbpgzmmv4ecu2tSzu91i9l0YIpXp8yu2MqWBHb5DSi15PETWvcRiaCvBA2iXTMzKPCW2Spg4UKfqPboay3mpDpLrWTNwBN3iAbYmIUyYDEZwYgU+c9cG1F/wAM2R4iLO63uCNuPS4GJAMCRtJHrms+1HANSCR/C3lE/pZunvkd6tuGeMT0OiOzkOB+0qNC/i3UtCFLmAzHyAwDkqGgHpMdjWx2eUQ2is6e9cZjaGHQ7MwQJXowAMQZ6A9azvhnw91ht22FtVlmba7lGXzMRuUr3nsT17VsoqdSYHMq1Vu9hg5iGfhPba4C992TMqFCkyOm4dROSCM16WfhPYtspt3rqbWDCNuCCD6eop5oqXxJ+It8jfmcrtFFWyEKKKKIQoooohCiiiiEKKKKIQoooohCiiiiEKKKKIQoooohCuRRRRCEVE13CbV6N6glflYYYfRhkfvmiiuEA8GAOJ4WOEC1YuW1Zju3mXzlhHaMVU8P5QAUTcgdxbQJPcmSWIkyfXPXvRRVL1qcZEsDsM4MY9HpEtIERQqr0A/cn3JOSTkkk19X9OrqVdQynqGAIP2Ncoq6VyNpeB2LU+HZtpODtRVkehgZHtXrpeG2rRJt20Seu1Qs/WBmiiuwkiKIooohCK7RRRCFFFFEIUUUUQhRRRRCFFFFEJ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4100" name="AutoShape 4" descr="data:image/jpeg;base64,/9j/4AAQSkZJRgABAQAAAQABAAD/2wCEAAkGBhQSEBUUExQWFBQWGRoYGRgYFxwYGBwYGxsYGRgVGhkcHSYfFxojGRgcIi8gJCcpLCwsGB4xNTAqNSYrLCkBCQoKDgwOGg8PGiolHyUpLC0sMiksLCwsLCwsLCwsKiwsLCwsLCwsLCwsLCwsLCwsLCwsLCwsLCksLCwsLCwsLP/AABEIALUBCAMBIgACEQEDEQH/xAAcAAACAwEBAQEAAAAAAAAAAAAABgQFBwEDAgj/xABAEAACAQMCBAQEBAQEBAYDAAABAhEAAyEEEgUGMUETIlFhBzJxgSNCUpEUobHBM2Jy8EOC0eEVFpKisvEkg7P/xAAaAQACAwEBAAAAAAAAAAAAAAAABAIDBQEG/8QALBEAAgIBBAICAQIGAwAAAAAAAQIAAxEEEiExBUETIlEjYRQycYGhsQaR8f/aAAwDAQACEQMRAD8A3GiiiiEKKKKIQoooohCiiiiEKKKKIQpf5t4t4S21HzNcQkf5Fddx/mB96vmNZrqL51N/ec+LcRV6/wCHvGwQenklj7sapts2AY9ym6zYBjszSxXa4K7V0uhRRRRCFFFFEIUUUUQhRRRRCFFFFEIUUUUQhRRRRCFFFcmiE7RRRRCFFFFEIUUUUQhRRRRCFFFFEIUUVBvcZspc8Nrih5QbZlvxCQmBnJBg+xohJ1FeOl1aXVD23V1PRlIZT9CMGu6rUrbRncwqiSfb+/0ohIPMl0rpLxGD4bCfSRE/zpO5ZFttYisyDwxvClgCWMqgCznG4+0D1qZzDfuam2+6baBW22wxJZj8pePcCFHqZJmBF4LowLJFxIdmJuowBIf9JjB2rAnPSuHTlrATF3Tc4b8TQQa7SNw3jf8ACNDXTdsEgHc0mzJgFTGbQ7zlRmSAYeBU2UqeYxO0VyuM0dcVGE+qK8l1CnowP3FegNczCdorldrsIUUUUQhRRRRCFFcrtEIUUUUQnGMClH4d8fbU27+5y5FzcpJz4bqNo9gGVx9qtub9Z4Whvt32FR6y/kB+26ftSX8LkjVXtox4S9o6P5cdO7ft+96VZrZ/xiUPbixU/M02igUVRL4UUUUQhRRXCaITtFcBrtEIVyu1W8f4wNNZNwrugxEwOhMk+kD60QlRzFqwdQLbvttoqnaGZd1x2YKDtywATA/zEnoKX+YOUtPqAXkpdAKK4uPAifKwDZHmII/zH6GWOJai4/j+FbIuqpChyGCKrMoO4ZZiwGIicjBovWQrEAbSxLEZPnYAMRPbp/Osm+8qSwM0qKQwwRLnkY21sG0iNbe2fOjXDcicqyvABQjpAAkERINWfMNpm0zhBuYQwHrtYMVHuQMe8Uo8M40lniFlGmdQrWwAOm0h1Zh1A+YTESaYOc7l0afyAeH5jeJYKRaCsSBP6jC/Qmn6bS9YcxO2sJZsivr+JI6gW7wJbay+GyiIIIdmO7E7cdyYg5iBa1BdWnFzed7KZknIdXHzowMwRIyMjAgeGRdt+JaUEeYBZNwKJgwo6SsHMGMTUfS6jY+7ZCsNpUQSNs7WEYiMR7rXK9butG7gRizSbUyOTLdlDAg5EQR2giI+4/rTbwvmRbOj063SXvmyp2LliAAAxzCgiMkgHMUjeObv4dndkea4RhFOJg5ZyOikD1OOtzY04SepLGWYmWYwBuJ9YAH2qOv161/VOTK9NpTZy3Us9XzHqbkgFbKn9A3vH+tvKPsp69cZXdTZlil5r19WUncV8RlcMu2CRtGJwwM1NuaxQ2zLOfyrlvrHYe5gVy7bvsCqW9jEYdmUqs/mIBJJH6e8VnaezV2MHAJH+IxqF0qLtY4P+Z8aXg6uodDaZW6btOoOMGYK5kEdO1d0lsKXUQjI0HwyyehBgRBzVxptOERUHRRH/f6/9a8tTw9XbdlXjaGU5iZiDIInsQa29T40PX+lw39Zi6fyJSz9TlYWeZL1sx4qvH5bkT9Nwhh9SD96v+D822r5CH8O4cBSQQxHXY4w/wBOuOlL2i4fsZmLb2aBO0LhZjA+pz9MV56rgyPPmdZbf5WjzYIYTMEEAgjvUadFeijLZPv/ANllmupZjhcD1NBmiaXeE8xw62NQyi4xi0xgeJ6rHa4O4GCMjuBD58tao2yUYDTBT4qoPxD6ktn8OOoUA9ZJFSfKZzLKsWYwe5a6rmLduTSBdTdUgMu/aizOWeCMR8ok/Sq3iWluMrNc1l22AJJt7bSqAZkSGPtLMcCucg6FU0XiAKDcJPlM+RSwtj2gZjsWNQec+KeHY2CN1w5yMIpDO8E9Oiz2LCgMFQu0pvDG0VVnsybp+Mtpk8a7qfH0vmZrhUMVk+Vg1vDIPlgKTkGaadNqFuIroZVgGB9QRIP7VlHLnGU0ztbb/BclioBcqxhvEhAWCsZn3Kkd5eOSWC2rlkFSttybcEmbVz8RGk9ZLNnpj71Cu1bV3LLDXZS5rf8AsYx1n3N/xVGnZ7entG46Eq7srFFIMFQFy56+gx1p81dwrbYqNzBSQPUgGB9zWH3+FeKb924Rb1F17jxBDGGYbWBwR5G9wPvUbbPjGY1p61sfa3X7Q4p8TdVf0727osuLi4CAgghgwO7cR2GI+4rQPhSLb6M30GbrmcRhCVCx2HU/8xrE9bp1VzIEyRIYiYwSR+/7VqfwSvXCmoWW8JShUHI8RtxeG6zASR7+9Xi1im3GAZTbp0SzcGBx/wBzT6KBRUZGFFFFEJys045ztqrl1hp2W1ZUlVO0F32khmJaQokYAE9yew0s1i9uyV3IfmR3Q/6ldhP360vqHKrxNPxtSWWHeM8SfoviHq7TgXIvAsqlGCq3mIHldRg57g/bqNWsXg6qw6MAR9CJH8qw3i1uQOxM5HYj5T9j3rQOXeZ3c6a0XtgPn/NAQnwowFIIgdSQpPrVdNxJw0Z8ppVTbZWMA9x2qp5o4bbv6S6l07U2li0Tt2jdujvEdO4kd6srl5VBLMFAEmTED1z2rNubed1vgW7R3WmI6Z8TOGwD5PQd8HpE6FdZsbaJhE4lQ2m/DJtau4irFsEKzKQAsNaQmbZKmSDMGIxirzQBr110tMb7yPEJPhosAeYAjHbCzJOTjC9woK+tNp2ItXUZCoxL7PKCeqYBHlg5HSp2oXU6XV330rP4VlbCtMMgi38jrCnaAPmInJkjrVFugBs2nqMJqio47jtwHk+3auePdVW1GQrSWCIY8qz9CZj8zetW3F9dat2/xRuV/JtidxYEbI6ZHrikgfFG4UZf4cW7oJQXGO6wH2qy7iIIEMJkj6mvN7j6myb437WAUXGMOzsYFq3GEUP8zKI8piTU0QL9PxKmYt9j7i9rbzWNTt+SYt2kZzcI8RgFDuFEqIkL5iPXrUi3oUZ7lltz3B+dZVVSdriJlnJAAJkQT0jPvxPTWLQFobdol7hJlmKrknqZmCfc9K9NDZ2ALtm7dk7Z6ADozdgoIk+rHqTSmsrWsYQfY9Rqixj/ADn6juTCUtWyY2ogk46Af3ro0mo6/hZPytuUqPQsNwc/YR6mu67hsWixLO6wQACREgMoQDzKVJwZP7VN4XbK2UDAggEQTJAk7QTmSFjvRo/FAMReMkiK6vyZKg0HGDPjh3DPCZ3LbrlzbuMQPLO0AdQBPcmpb3AK+NRqAo9+1VN2+W6mvS00hV2rwBPO22ljubuT34iO1ef/AIn7VAopn4xKd5lgOKeor2t69T7faqmoOv4uluV3L4mAEkTLfLPoJ7/9RUHVFGTJJuY4E9uIaQnUMFS26ttZ2clbikzHhmCTt2yI2wTg098q8bN5GtXCDeskK56blYSlyOgLKDI9Qe0Uh6S54tkG7btkkHqJgZggnIBGYqo/CW9aJHiIVPiXQ34jrhXh0IKsmGEem0dTWFdpjW5u3fUzeo1IdRTt+wmrcvaYWVu6YLsFp2KjEeHdLOpEDABLLByNn0pV560t5bbai0ou7EhrZO2FDb3dT0PlBGekAicgpWn4o8g27rFkZrYuJccboeA0z0O0NtOM9KYbvPd+28OEvKYBDAKfQ5UR09QfqKVNiOCjiPNo7lxdUQcRWucaVkuH8awyKN4XaYEnbiSGzMRWofDDR3BpTcuyGaLYBiRbsyiAxgnrn0icySi6zV6JAGsKwvMx8PeB/wDjrALeFODJmOsSegiWbhPOz6fRI7KGtq3gp13uVEkYxgA+Y9T1HU1CqtajgSdrWXLuYYxx+8fOJ2mazcVH8NijBXAnaSDDRiYrFNHrWHjJtO43Wsm6xlGdMuwEltzEzt6DdEkdNH1vOuj1GnuoL5ts6vbjad4JBAIUDPXEdZrI9FxK9ZGo06ktaL723KwlrchMSCpcFT1kbB7zZYquvc5QLFcADufHDOB3NbrDp7LbiCxZz0VZG5z0mCYgdTFbzy1y9b0WnWxakqsks3zMSZLMfX/pWd/B3iIOq1SbLYLqt2VAUiGIKhR0SXmB0M+taJr+YLVpyjBjEb2CyqAiQXPUCMmAYBBMCrSdqgGK4yxIloDXayKzzRe4bfuaUXA+i3bbWoYNdXT7/Mqkg/iBem0tgAGeornGudOI6G4huXFvK3mUhU8J1HoyqCMGfUSJnvNV3dGRZgvc16iovDdet+zburIW4ius4MMAwn3g0VGSneJahrdl3RDcZVLBAYLEZ2g+p6D3rIH13iXbjkBWd2Zh02uTHhkHIYRBBg4rZ4qo4lypprx3XLQ3fqWUaO43LBz3qq2veMRzR6gUPuIzMp11sFCT1HTMZ/pU/hPMFrTOhW1buNbXalwkKJIlmBAZ2YyRJgAYAySYnLzo2psG8m6zddxsfIAZosyD83lKdZk9a2PT6NEEIioP8qhf6VTVTiP67WBwqkcdzLtFw3WcQ1AuvaeyGXet1vlVvy7VYbmXb07ZBwevjxjglrSaq5sZmO0M5ZpG9pZ9q/kBxjPzfatZu3AoLMQqjJJMAfUmsn51vI2oPgXlvLeOfS225FWHAhkMn3G09RWlowEfJmHY24Rbe9+JvAmHDfsZA/lWk/DO8bqaq40FnuyfTKgxHpmB7RSLxXlm9pgrXFENJBVgZAEk5g9I7d6fPhjoXt2XZmQpd2XECsGYSud0YB+XH1p3VMjJkSlAc8y7Xk/SC4Lg09vcCW6eXcQBu2/LIAEGMdqqeZuJbrpAyLGOv/Fcd/8ASh6er+1T+YdTfS9bZRcNoZ8ny7hM+MQrNsgiNoiQ09qSuYeKPfug7VQwCLtu25cEEbkYBiHBHQsuIPTBrNBC/Yy8DPAkLU+a5I6rH+bcEZSyfUsVHsQKvuG6Qs3jMxOWCLAChTA7CWJ29Se9Ug4cQ8g3EH+DtYKGDMrHxsHzGSv79OkMHDNcGUIRsuKuUgjAO3cs/MmBkTEgHNdr+N9TluwOJTqGdaDt6J5k6uO0Ca7ULiV7EVsKMmYhOBIF24WJJr4or4JyP5e/qDjH703KO590UUUTkKgXeCW28Q+YG4QWIcg4IIg9hImKn1F4hrPDURG5mCrPSTk/yBxVdpRVLP0JbUHLBU7Mhaq6RNpSBbUKnQkxtHl3E+ke/Woq2FD7goDEQWiDEjB9f+1fN++fFUlZe55F2iFJGfOSevofQfWvi7rtvz23XDHIE+QS0LMsMjzDBkV4jWtdqHNiZKevxPY6Ra6ECNgN7ly3E7zaSxbZCbFkvb3iTDIYQXABCRbIg9OuZily+dzzMwT0yPTr9Kn8P5qv6W638OygXAhZLikglS6nAIIbbt8wJwFwRThoOAfxirfuaC2haRtZih+b5yNgOVAI9Z+5Yrr+QAk8y3+KNA27cjPqL3JOosrqtuo8Pw3RgRcjbIKsPmx+U07nkHTXbbIDOmcm4iLHld4l0uZO0joOkM3URCtwvj+mVj4a29IswHFt7zsO8FBCicdZ9RWgctvp/wCHRdNcFy2giQ24ycnd3DEmSCB16CmkVQMZzE7rHsfeVIkPgXI2m0obapdm/O5DOBEBQQBEDv1PUmaz/wCIbWUvGxYULsBd4BzcuQSWY5Y7VXMmK1jiOsFq09w52qTHqew+5gfesH5i4kbl17lwFS7tIPYggBZ7kAqfpmqb2CrgTR8VsbUbrG6HuSfh7On1lm4Gne62m9NrK3QTjI9+laZzTYU+JcsW3e8F8xts23yiVDKMXHjAABbp0EUg8gaZL14IypcUvOQxhrQ6yoIGLhwxWSvXqK1S8wmBAUdAOlWVIbF+0S8rdXRcfjHURtaEu3DZFnajoqlmQok7jCkMFEqpLwMnb6iqNeGobi8L8UX9PqGDWrxYE2mUzct4OdyCABHzYxgeXPPNlt9ZbCPcuW7Y8wQgJuzmSR5lYLiOwP1Y+EclJr9J/EeI41BcPZ1BA8VQoXYjgYZQwmPv1rtVRpJA6MTaz5wGbj9ppVm0FUKoAVQAAMAAYAA7CKKNOrBV3kFoG4gQC0ZIBJgTXKskp61Qc7cXNjSNt+e4RaSOu55E/YZnsBV9WfcycUF/VlF+XTysEZNxsu0GMBYUH3ftXDLqK/ksCym0Nm2Nbp5wqX0xnum1Z9fMB94rWhWIa1Wa7d2uyQoMqATuDQjSTgCGJPsOlac/NytZDWVNy6VVvDIYBSQCUuOFItsM+U59qp+VUBLHEb14BsAX8TnNfLL6s2yl3YEnyMJQkx5iIyw6CTAnpOaiaH4c2Bm+WvueoZvJPsoAx9Zrx4TzxefVizf0xso8BHJxu2mV9ySDHSIjJNUHPnM2qXUtYJaxb/4YB2+KuPN4nU5MFB07g9atXU5TKHj9pn/Hk4MZecrWitW7P8Qz2ws27eyTAhZlYIKgIokgx075SL2g06k3bGuFqJIZbdwOAMg+VBJEekERiqW1pVvO3i3VRiAB42422HUzcz4bT2ZYMLDTivTW8Ha1bcressNrQqagXNxgwoQZ/oB1xFcGocDA6k/jHubvZBCiTJ9cf2r7NI3CPicrmLtllkxNom7+6gbv2B+lOWj1q3U3oZUyJgjp16gGpAg9SBGJnm4PqL7Z3C6657AGMegIA+teet0zMAbbm3cWdrCCM9QwIIZTAkewqfxW1t1uoHr4bj6Mkf8AyRq8Qfr/AL/3/OvNamx01BYHkGbdKK9IUjgw4VxK4w2302XFAllI8N/dM7h/pbP1rz1tyW/3+1efEHi230j96reDXibe0mShKyepAyp/9JFeq8R5A6klH7E8z5TQDTjenUnUUUV6KYEKKKKIQrz1FhXUq4lT1H9/aOs1467iCWlYswBAJic47R1Oaq7u5xDszDuOi/TaOo+s1ma7yFWmGG5J9TR0egt1ByvGPcsdDpLRVXSHHVXJLH0kE/evDjfDHvbApUAbgZwwDCNysMggTj39qiabUXLOFi4hJO1jtZZMmGAgjOARPua9rnFLg85KBQJKkHp3889ftH9aVXyOjeoKeM+hGm0GrS0uOce4z/DnhHhaq8RlBaQLgSsu8rIAxCiPYVoQFJ3w+BY6i5+Um2gzPyoWOR1zcj7U51VaFDnb1GaixQbu5TcR5S014lmtwxyWQlCT6mMN95qHwbkazpb/AI1t7swRtLDaQR0ICgtHaTimWuVTtGcxje2MZ4lBzFxPStaa1efcCQCEJLKwMgyvRgc/2rJ9Vwi5fV2t6mw+y6U8O6p8VbT3fDVyVifK2THsTOK1ri/K1u4p8K3YS4W3MzWg0zO7pEMf1EH6UvXfh7eLEi5bUERgN0kGIAA6gH7CqnUk8jMNlbDnuRuDcFvcJ8W46i5ZZdzNawF2qFEozAk465wAPLklU5r+JF5j4dtRatsDO6NxUqVdCZgHMgxU74i8a1NlreibUlwELXSAELSfIjGJML1IOZEweqG1gKCSNxMST1P1Pbr2iP6dOpWobcczq6L5cN6kV7sLG0jzCY6BV6D1jr29K/QHwxaeGWTM4/6V+fIKn/Kf5fT29q1P4N80bS2ic4Mva+o+e37/AKh9G9qYFgtXIlTVGptrTW6KKKjOzhqo5g5d0+pWb6nyAkMGZGA6nKkSPYyKuDSxzzxU27SW1nfdMQATIEApj9bMqf8APPauE4E6M54iAeEi1au3yzl1VVtKYMuG3tuiPKqqsk482BOCxW7gsoLVoAIg2icnBMnM9STJ7zXgNBGm8G7YvvJdt1tLi3TvXawgoVaRIg46HESIV3Xi05t3nhwxXcw2hyMyD8u6D5lBwQ0Yg15zylT2IrDkDuNqw35PZllfueMj27hgXBG4dVONrx0kMqnp2piuXV1HDS+qtb/IfEQSPOkq5U9VG4EhhmDSlYutd3CwjX2XqEiFPbcxIA9YncR0Bp04GjafSH+JKqqlmzHlTrDRIJknAnqBJqfh67EDZGFMhcRMrucEtrbL2y9vc7Qu4XABMjzMCx8sZmon8Cu+3vdzLjAgdwzHaoBaFBMA9quuL2Ua5duqoRLrygBuBgAAu4DdsXdG7aUPzdPSZ8O+XhqHuNfLO1p4MjaDIlAsH5Cplu5MAzBlsVWF+GyMy82IE6mm6LS20WLaqq/5RH/3UiiitaZ8SOeYs6i1eYHZcQ2mbspUm4hP+Ug3JPaB2mq9UySD1z69h09op345wzx7JQEBxDIx7OMqT7TgjuCR3rNW4gumtk3F8NJbaBmCCd1iOzKQR+kgSI6Vk67SF/1E79zQ0mpCfR+vUmcSSbTe2f2z/SqvgagobgMi4ZEdNoG0fcxNKnGObLt/yg7EnCr3/wBR/N9OntVImpNvzKxtx3DFf6Yp7xWmOlb5H7iPkrxqV+NJq9FUPAH1hg3tvhx+YRc9sLj9xV6x9Int/WvWK24Znl3TacTtVvENc2821xCgluvzT5VHrAmfcYqyqgV9z3H/AFOQPovkH/xrL8vqWooyhwTxNLxenW677DIAnLNgIIH79T9z1NelFFeDZixyZ7MKFGBOE12uFak8M4adRft2B+cyx9Lawbh/aF+ripVoXYKJx2CqSZoXw+0Ph6FCRBulrsRGHMr/AO2D96ZK+baACAIA6D29K+q9So2gCYROTmFFVfFeY7GnYLdeHYSEALMVmC20Zie9U2h+Jele5scXbB7G8m1W+jAkD7xjNG4dToRiM44jbXJoDV4ay8qoSzhAYUMYEMxCr1xJYgAdyRXZGJPxVaxc0yW32M7XNobdBSPMxEdDgCDjNY/xnSmwQBvKZmQPUQMTjEz7/Wm3X8HfTO3iqbiA+GlzwiBcYx5t58pZyO7dR9qpdc5Xcb0KPWZlYjPr3FZVzkvyJq0qFr4MXmhl7/3rTuROR0CaO8CV1WXc23Dr4BVtjMG3Kr5AEQSZxgx9cK+CwuGzcuXdltkVrlpAA0mTsDDoNpAJyesdqe73CW09zT/wdpFtg7LoBKjwwp2GOjEN+YgnP1p2hCncU1NosxiMNFFFMRWcNLnG+Uf4m94jurKNu1Ht7lXbJlSGBkkzmeg9BTJXK4RmEW79u5orNy8XLpbQnwwGcT+qTLIo6kDAG4xWW8Rv+I2SHiTu/U5JLv6CWJ6dorVudNcVsG0AR4yuniDIUxgEdy0kASJg5rFPCdH/ABAbasAVbopPdZIiYjBBOaj/AA4uOxWAP4MU1W7AbHEaOW+ZX0d52FoujIhZVgEqB5nUnBdCZP8AlcSRAq/4hxq9r2ZFHh2UG58yFAG7dcYfMcYQYnMnBHjyfyla1ej3tcubhdcBkIUhYFtrZgeZWUZBnMGmPjmlt6TQ+DaAQOVt5PmacuzN1ZigaT1qHxmsbSeoxp/5RmZ9ewEBc3InzHBILNtI9PLEUx/D7iIS81s4F1Aw/wBVuZHt5Z/9NLWpyxjp0AGcDAj7AVU8UB3In5CDckHtuZBb+m5WPXII96opBZ+I3YQF5jzxr4tQ6LpbW5TG97it+GZYEFBBMDY2CZBI61Is/GTSSFZL/oX2JtnuYFwkD2E1lfEr4A2Drj7CqpmgE+gmtP4xEDYZ+l+DcwafVqW091bgUw0SCDEgEEAjFKfPvA7akXbiKdPccC6SJFlyIGoBHyBsIx7Eq36pT/hG9xNYSS6IR4bKViWI3JuB6AQYYZmR61qvFtLcfUWCEW5aG/erTEnbtYCCNw2nr+ojEzVYYA8GWFdw5mU634ceIS1hltoJWGdnOD85JByfTH86+ND8MQGBvXt8EHaqQMGYIaRHbp0p7/8ALNzRm+9va2nYtcNsFtyiP+GMgQBG2QD7Zmo12nuvctMp/DlW25XIkyxHUEEQJgEd5xlaq+4HGcCaGmpqI6yRIVki2WtEwEaFn9LZQA98Y+1e9xJjtBnpP1/l3ricQRneLQN0oBc3QQpiApxPc+mB746iwAOsACfpXp/HXPbSN4xj/M835ClKrTsPfr8T6pb0RhQrSHUDcCCpkySYPUEzBEgwfemTaSQqxuYhRPST3PsOv2qbq+AWUAa4Xd424O0RMnAHT6yRPXNY3/ItVQiqjE7uwBHfDb1YtjiK1Fe2s0+xyB8sAiesGZHvBHbsRUd26AAszGFVRLMfRR3NeXUFsY9z1G4YzOs0Ak4AyT6D1rQOQOAG3bOouKRcuCFB6ra6gR2LHzHv8oxFV3DeV7Gl2XuIXLYZmHhozRbVh5u8eI8CciBGB3p8s3lYBlIYHoQZB+4rc0ml+P7N3M3UagP9VnpRRS7xjmvwrxtogbZG9mfaASJ2DBlog5iAR6087hBloqqljgRC4nqnu6u+9wEMLjIoIgi2jFVA9jBPvNUfEb24kDpkEHv16en96ueMcTuavVbyr2GCnbvBNo2gxCr1HmJ824fqjIIhfe26gF0KK07WIOxoJB2Mfmgis/IZyQZv02AVBDxGXk7m+9pybP8AiK+bYdjCN1bzZJUjO0DrPrUzmS8+qA8a46rjyWSUUwyuJJJkqyghoB61QcJ0Z8t4AND7FBMAtsY/NBziAO5ParC7fLmSCD6Ht6j96T1WptUgKeJSNPWWJxGfkrUWLlj+CuhnYCQLsMrrjNv02916jrmZpU5r4Xb0+ougKdiQVViWULtDEiZ9D1J+1SOHWnbUWRb/AMTxEK9YEGWJjts3A/WpXP8AcD6whewRDnv8xj6LAj61ueIs+fBdeRFjX8du1fYjZ8P+IeJowpMtaYp1ztwyf+1h+1MsUifDI+bU/wD6j/8A0H9qfKvtXa5AiFg2sRCiiiq5CFFFFEJ537CupVlDKRBBEgj0I70scxclC7pvAswiNc8RlLHrEDaWDBYMYAjHamuiolQZ0HEoOEWdYjKriz4IkGMN08u0KAOvqBil7m3iHi32jKWFZB6G63zkeu1YX/mcU/k1lXPj211Jt6cqrAA3Ft5l3LP50E+aBMwD5zM9qLfpX3LE+zSm/wB9vepeo4EtzS2rwfbc3tYClZDQWuAkyCIBb169KqLerI3C4ACMkDBj1KtBEDPStK5T4OBonGrtobZuNdG8o6bNqkXAQSAOpmo6YjdmS1A+uJj+t4Bd8VbSC5daM7hlT7vhNuQQ0+s5FTLHId57bFtqnoF3ZHmG5iRjAnAPoc9Cw6hhbU+EWCs34YaZW2AABnoZk+uarb145JYjuTJHTufXHrM+/StazRXOn6bY/rMpNSin7DMa+HJcGoseEgvNahVK9VQAK4uNBUblkidsMvrWlVlnB/iQ9uxcxbuQjeGyKFG8A7RcCkDb0kjOelMI5qu3bSuQLCEZ73S4JDKFMhVkYJ80flBpKvTNSNpjbXqw3S/41rVC+EGIuXQVXb8wEGbnQ7dokycTFKOs4WdPb22XLMqwqN8uOgLdVmIxj2qz0NgI7McHbuf9QdiZ3TkttUdc5qq4nfaPEkeVlZ5E+QEb/pCyftVppRxhhmJnVWK/1OJ9ablC94KXbLpcDqrlX8rSw3N+IMNkkZUe5qBe4dfRvPYuqY67PEAzJG62WEek02cp6rY13THBtsWT3RmJx6gEiY6bhTHV6al6xtHUm2mrt+/szLOED8RH8VmJusBbgT1KsCYlQBODHTr2Ntxe6DcgdhB+tX3MGgtWx/EFhaIZS5kKrdvMDgtHfrgekUo3tWpZyDMOVP13RH868V5lbH1G9ueJsadVVAFE+LXLTazU2wGKJaVi7AA/PhRBPXyH6Ypg4pw9eG2Bd01pWfcFuXbksyoZ82Ihd22QIABJirDkuxFl37vcP7KAo/p/Oqjnrjd6y+z5bTqdpBADkKWcMTlYiIwCJ69tfTItGnViOcf7lTbrG2AxV5h5mu6hTeuWyothrabZ2h5m4x/Q/lUBWgxkSCareXeP3tExZLk2+pR8jb1gjtAwDEgR16VF4RxG/bl7UqCdpU5DoPlBVz+IsGIbPWK9/wDxWyblm4bK22W8jXEVvw2tjzGEc7kfft8o8uINXI4c5B5iVlLo2TNv4fqTctI5RrZZQxVvmWRMH3/3is55804Ov2m2il1U793hloDbiWGWaFKicLE9StaPoNat60lxJ2uoYblKmDnKnIPsaTPifwSxdS3dfN9SFtgNtDruVnVyPNs2g9xG71NMXJuQgmN0khxgZipZtXbwIRWZQAFFlWbaPTdBB/7/AHpl5Ysam+3g6ldunthT4b2tm5dkW1VSJIBUlpOY6QYquPOOotKAjWUQQAgswsZwADIpj5O1h1v4159z2HKqqjYklB5ys+Zird8DMUtp60U/UxzVJaoy4Eicd5a8JHAUHS7vEARhba2epUgkBknIghhgAHBCjqNimbAbYckMDtB7kEmZJ6iffvlx5u1Iv3haIDW7JDEdjd7A9iFU9PVvalXiLeeB0UAAen0qq+pGeQqtcLPPhPOB0rX02FnZUCuqGEHm33GcAwAWt+X1zNU+i1oK+ZlhcBgcNujzZkjuOtTdUR4JDqfDa+u5zhRttHahIM+ZnIMiCIHeDJ0XEmtKqWTbW2u7AtoysH+ZW9ROQARB6zW5oK2rXemMdYkkLcuO43fDCwSt+7+VmRAfUoGLfzePqDTzVHyUp/gbTM29nBcsYkliTJgATED7VeVXYxZyTEXJZiTCiiiq5GFFFFEIUUUUQkHjWie7YdLdw2nI8rjsQZzGYMQYgwTWUaXlrWWuIWLl+1eJF5S11GLggmDLrkp3IcAxNbLRFRZcyQbEzj4rcRANm2pXcJdhtBbOEhjkdGwOvevHg/ELlzhCW1tvct2F23nfam5UBYC2MK6gAAgkYAHmk1pTWlPUA/UVV8y8NuXtMbVrYCSshpClAZZcAxMenrXa122bpFzlNsyTWcSFy4RJBHRW8pAx2NeLjBnp71Zcyci6u2Gv3LtsWlWWAO7c3RQAbeCSY7DvUDhGiDX7auly9b+V0tzLEwAOo2jJJgr0rc/iVKnHqZPwEECaPZ5P0+q0NgXbYV/CtQ6Ha4hVIIYdYOYMjFWvBOXVsAM58W+cvdIiWgAlUmLYgDCx7zVuiwIGAKi8Wusti4yhiwRtoUEmYMQB71ikkzUwBFXUXfKzLJN9y5z+X5VI9toBqJqCNjbvlgz9IM/yr6fW2iy20uAlFC7ThgFEfKYPavDiDfhNHUgD9yF/vTHQmQcl+fzPq9xN9OlhmAGos2/PuDBCDb/wy8QGchQJPzKcYqcOcdRfY27Nna4CyQfEPmAYEAhQmD+eDM4xTZruHW71s27qK6HqrCR9fY+4yKgrbs6DTBba7UBIRBksxJIUSST9+gHoKWJJbM2KlCDAGYhcUe8l9hd2lgB59+9wxiRJEL1I8gAzEHqYtjQsrfxF1LjadiULI5DbgcucwGJMAznzAkGJ++I3dzyWyep7bySSQT6THTEe1PvJtgfwFsEAht5II9WbBH9qstRSoBE07vpWBie2l4xpLVmVu20tjOTEdjuBysd5ql565XS6P4oEh7S+ZTBR0EmCGwCD5gR6R3qk5l5LurxBbti01yy6QUEbbZWZG1iFCtukdc7umJXTqPCYWX8cG2TusHcykiYfYSchYhgIgAycUhY3abeMTOdxWA4nw6MF3E7VOFHVj7wTCiIiZOR61H0XHv4K6t9bYfZAeQCWtMwFwAACGHlIOenuakcXvbrneAO+DnPSqy9p93fG1liB+aO/X9qUqRazkRN9XZYcsf7Tem4raFjx94NrZ4m8ZGyN24R1EVlPNfMrX7viEbRt2217hScscxvYxgdNq5xJpFXXWtOjlb40p2MENrfbBbNxtsEgEd4jLEZ6yLGkBuG4F22hm2mZAI6EdgMwM9e0UxdYTxjib3jqwx3+/wDU89Y5hQfmAyMYJ619cv8AM1/SXLngqrm9FoKTEMCNtyDhio34kTIkwKjXnliR6078t8jgaHxrYW7ev2xAuGFRXM3ApCtBKyJie0gUVKfUZ1zgLgym4fqy+68rbragqJ+Z3kb2J/Vu64mZrwuXtzE95z/0r74jxlE3WntvbdWIIC7lkMdxBSZyJyB9Kr7HEFd1RVcs7Ko8hXLEKMtA6mqsZMQ9Sb/5auNaW4lm9cF6XLBVe2IYqFCgF5hQc4yInNfPBeWXsX0ujRPcC42eEwU/MO6QPmnp+UfbWeXtK1vS2UuKFdbahgCCAwGcjBzVjFOivByDiUi4gYnjobm62pKG3I+RolfY7SR+xr3ooq6UQoooohCiiiiEKKKKIQoooohCiiiiE+dtcW2B0AH0r7oohOUV2uUQmb/Em1auarTo52ztV3DbSq+ID80HaQof9xUTgektnif8Ot65qdOBIm4SshFfqpyAY+kgUy8T5CRzdus9267Fn2Aqm5o8qbo8owBP3pW5f5P4hp7gaygsNDAs7W2TzMHaQCzdQOnpTSlSmM+osQd2SPc1cUv828B8a2bqO1u7bR9p6qR8zIyTkGOohh2ParyxuCgMQWgbiBAJjJAkwJ7TS9qOaA/jWmtXEKl7ZnaSBkByk7tjCCCAZBpNnCDJMbTOeIkPwrUJZF1rJKdzaKsMmOhhwJ9iKfOR7VxdLFxCg3EpJBJVoacExkn9q8NGN3C2xkK7R7glwP7VM4bxqzb01rxLqLCAZIBxiY69qPmLAbvxL7bGcbT6Mu6ROfOGXl36kFbghUVejqCQNqdnk5jB+sAU8WL6uoZGDKehBkH6EUgc/cYvLc8F0RbW5Llt2YqG2/ON2VLDPlMH5TkGo2AFeYlaBtOYhHVeIdxMnvjI7ZHauMcYz6fWvlbliXF4LvhdjFmUqOpYR5WlhtIbpgzmmv4ecu2tSzu91i9l0YIpXp8yu2MqWBHb5DSi15PETWvcRiaCvBA2iXTMzKPCW2Spg4UKfqPboay3mpDpLrWTNwBN3iAbYmIUyYDEZwYgU+c9cG1F/wAM2R4iLO63uCNuPS4GJAMCRtJHrms+1HANSCR/C3lE/pZunvkd6tuGeMT0OiOzkOB+0qNC/i3UtCFLmAzHyAwDkqGgHpMdjWx2eUQ2is6e9cZjaGHQ7MwQJXowAMQZ6A9azvhnw91ht22FtVlmba7lGXzMRuUr3nsT17VsoqdSYHMq1Vu9hg5iGfhPba4C992TMqFCkyOm4dROSCM16WfhPYtspt3rqbWDCNuCCD6eop5oqXxJ+It8jfmcrtFFWyEKKKKIQoooohCiiiiEKKKKIQoooohCiiiiEKKKKIQoooohCuRRRRCEVE13CbV6N6glflYYYfRhkfvmiiuEA8GAOJ4WOEC1YuW1Zju3mXzlhHaMVU8P5QAUTcgdxbQJPcmSWIkyfXPXvRRVL1qcZEsDsM4MY9HpEtIERQqr0A/cn3JOSTkkk19X9OrqVdQynqGAIP2Ncoq6VyNpeB2LU+HZtpODtRVkehgZHtXrpeG2rRJt20Seu1Qs/WBmiiuwkiKIooohCK7RRRCFFFFEIUUUUQhRRRRCFFFFEJ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pic>
        <p:nvPicPr>
          <p:cNvPr id="4102" name="Picture 6" descr="http://www.interstudent.ro/images/pages/intercultural_activit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1431293"/>
            <a:ext cx="4536504" cy="3120567"/>
          </a:xfrm>
          <a:prstGeom prst="rect">
            <a:avLst/>
          </a:prstGeom>
          <a:noFill/>
        </p:spPr>
      </p:pic>
      <p:sp>
        <p:nvSpPr>
          <p:cNvPr id="4104" name="AutoShape 8" descr="data:image/jpeg;base64,/9j/4AAQSkZJRgABAQAAAQABAAD/2wCEAAkGBxQSEhQUEhQUFRUXFxQVFxcYFxcXGhcYFBgYGBwYFxccHSggGBolHRUWITIhJSkrLi4uFx8zODMsNygtLisBCgoKDg0OGxAQGywkICUsLCwsLCwsLCwsLywsLCwsLCwsLCwsLCwsLCwsLCwsLCwsLCwsLCwsLCwsLCwsLCwsLP/AABEIALcBEwMBEQACEQEDEQH/xAAcAAACAwEBAQEAAAAAAAAAAAAABAIDBQYBBwj/xABEEAACAQMDAgQDBgQEAwUJAAABAgMABBEFEiExQQYTUWEHInEUMoGRocEjQrHwJDNS4RXR8RYXYnKzNDU2Y3N1grLC/8QAGwEAAgMBAQEAAAAAAAAAAAAAAAMCBAUBBgf/xAAzEQACAgEEAQMCBQMEAgMAAAAAAQIDEQQSITFBBRNRImEUMnGBsZGh8BUjQsEG0TNS4f/aAAwDAQACEQMRAD8A+HUAFABQAUAFABQAUAFABQAxbLXCaNGBuai0n2TTa6NG2cd+vX3oWInXmQ9FP+Hb+xSvfjz4J+zLgbJJHQ5/Lp3qHuK2PC6/YmoOt8+ScTk4zjHu2c4/f3FUp2touRqx0Lx30ecuTgHblUc856DjBPWj25Pr/oPejF85/oxXWvEk7IEQukSnAYBlLY6A56VraeX0qMn+xm6myeW4rH3I6L42uIBtyJB1AcscHr1B6e1WJVxl1wKq1ltacXyvudBpvxMm8weeieX32ghh79a5Kh4zF5IK+LliSx+h9R029WZFdGypA/DPrSE8jZRcTRC1IiXhBQcOb8T6tFGjh4y4VSxxjPHoKhFOyW1FiMfbj7knwfDbtxJIzhdoZiQPTJzXoa4bUkYk55k2RC0/AtskRUiKZFa4dYxbWkkp2xo7t6KCx/SiUklls7CDk8RQ1LoU6Z3pt+pGfpj1ql+Nqz3ksPSXJZccGc8ZHUEfUYqxGal0xGGuyDLiuvKBPI1prxo+ZlLDBwO2exI7iq2oU3HEB9EoKWZlN7cySsWZi3sM4A9AvYVCKhWtuMBK2U3ye2NorhmZsY4AHXNVdTqvbwolnTadWqTk8YKIrPcAc9aVPWqMmsEoaVyinkwKQTCgAoAKACgAoAKACgAoAZguAvYmotPwxikl2i1r3ghVwT3z0/SoKry2Td/GEjyzcBiXDEn2zRZFtfSFE1GWZpmta34wSCR2wetVZ0tMu13Qlz0Oafe7mOcEHrzjGKj/APGuUD/3OUMSSKCAo4DdM5z6n6cClSx4HRTxz2M3GGAKHbg/dwBz357jmlJYznkZyyFp5y/OyKytgY4y2Tj9qdsjj6WQ3Sf5kP2EEUjfLBHvyflO0E+wPQmoqyecNh+HrxmMUQ8c6WFWGVRtzlCuBxgZ61uenNtOLMz1WtLbNfob/wAMFkLq2MIyEcBiCVPViT1pN0dt2EQpzKjcz6pgLyxwPfiu5IdnJeKviDb2mFixPIeqhsBR6s37VOquVj46IWWRr77PnOteIp75lURxR43YEYIY56gsTkj2HWtajSQrWSldq53LaLT+E7xITO8DrEACWOBwe+M5qz7kN2xMU6LEtzRjFabhicnmKAyN6fZ+bIqDuRk+g7mq+p1EaIbmMoqlbNRR3epavFaW/l24CgDluN8hHHzEf0FeZs1c9TLZF4X/AEeiUatLDK8fyc2NSdxufg88GqckoT2xeV8nVfKyG6RFbmboEWRD1BH98VoUW17Xuk1grWO2L+mKaKFslyxI27hgqP5fpmp3eqOK2w5x5EQ0ik3KfGfBG58sAAKuB7f1rPlrbZvOcFtUVJJY6IgqFD8L2AHU4/oKVK6yfDYyNcIrOBG8m3chVXjHFTjJ4Sk8ohNR7SM9UwO9NlNt5ExrwjCq6LCgAoAKACgAoAKACgAoAdt145pM3yWYJ4JmM9sVHcvJLb8Hod16daMRZ1ymuhiN8/exmlyWOiUXn83Y7aW39/WkWTLEEkSdtnJPH9a7CDteIo5O5VLdIjFqIYksvbC8nAOeprRh6dwsMoy9Sy3uXHgb0wTzMfLK5GCN5HGeODUr6aakvcys/BzTW6m+TVeOPk0oLiKLKXULFu+OAcdDG3Y/pSq9Dve+uSwWJ66Ncfbug93+dGdrOryXDDcflXhB6D1P/iPetmihVx4MXU6mV8svpdHQfDTxPHZTnzwfKcYLDJ2E99vcdKjfp1ZyuyWn1ChFwl0ze+KPi6K4hjitJAyvzJ6jBBAPpVerSScsy8Db7oxhti08/wAHzOOCtWunBmymMxuVIKkgjkEcEH1Bqy1xgWpNPKGr7Vp5sCWaRwBgBmJGB/4elQjXFPKQ2d05/mYuiZ4xk054S5EeQKUbTm4+kavNY2trarbonmyxhyw5fkc7vfrXlPUXZNN+MnotNOqvGMcnzjW5iZBycjHH40nQR3VyeOGV9bP61gZgDPtIHBz7niq9ihU3HyW6N9iUl0OxXOxR1z0yeOPpVST5aXQ+UnHgpmkyc9KTlshnIuYwe9S3Aj25j/hrj3ojLknL8qM2VTViLFFXl1PcBztaJWCgAoAKACgAoA9FAE2A7VzlE/pfRXXSA5b3WAFIGPXvUJxbQ2FuOGORpnoR7VWk/ktLlcEpYzgHH5VyMkckm0Ww2ueec1CVmDsImhCmMHP7VXk8jU8MJrZZcANyOnp/vVjS3OmeWuBWpr96KSYvPprp1GR6ryK39Pq6Zx4eP1Ma7S2wfWf0NPwufnbIG0jk+46CqHrE4qCXk0PRnKNkvjB0YsY5JEdhnaQeuOhrFr11lcXGL7NqzT1W2RnNZwY/izRisryRL/DOGOMfKT149K9D6bro3QUJPkwPU9G67XOC+l8/oc+orbSMZlmKngiSWmRIslUjh5UTpuadZtFGtzkH59ip/qzkHntWdqNQrbHpkn1nPwX9PW6q1qVh84S+RXVbQo+SMBuR7Z7U30vVxurazzH4+xX1dMq55xw+SFvak4JGOQQT/t+dZvqOuoU8drDT/Us6XR2tJ4w+0z2LTiWDs+TnOAOOOgrJs9QhGt11rBoVaCUpb5yNtVUA5wD6CsSVjkbaglDCM29wcU2DfkzrY4ZREoxz0qUm88CkiMaqeCfpXeUSWDR8hSgUcnGTikuTUsjduVhGc1oSDjFPVnPJzYZ5jI7H8qsJoUzk61SqFABQAUAFABQAUAe5rpw8rh0mlTiiLH7B/wCU/gaRfX5RYos/4saa42nkZFVtm4suWCuTVSDwKktOvIuVonNfs3WmxpjEU7MltlqZTtk+tcnTuO127ex4+IjjgHPrSlpmnnI78SsYI2GqeWG5zk5HFd1Fbuaz4OUSjUnjyzYTxgEUbY93rniqP+nSb/NgfPV4ScUWQ+Ni5ZWAVWBBxycYI7/Wrum0canucsvwUrdZbLKwsNYZm3TqrYBJHGD6ivSVaqM1z2Y9mncHx14KxOKcrULcGTWWmqxEHEmrUxS4ItEga6nhnMDEM3KgkgA/XAzzgVyUYtN45BZ4y+P4Owt9LTYsruZgw4JHC9vu9m7V43X6udLdVcdn6dnotLp4SxbKW/JXJgA527eoHGKx3Ny7NNRSXQpJqUKHkDGOCD3paqskie6K8FesaqiICMHPX2zXaKJSlgLpuMco5Q6sCc7vw/atRaZ9YMt2Z+pl73w2Ht9a5CjM0mNmkoNoQhvju5OOn9+taU9FD2+O0UKrpb/q6Y7LqbRnAOD+371mrTqXZrJqDwOW+txlQGHPrn+/1pctNJdBLbLobGswDg8n6Vz2Z/AvhcHz6tgzwoAKACgAoAKACgAoAKALI6bAhItIpsllEEyyNCaoSeHguVptDlnZbj04pFluB0a8sbj0wdClKd78Mb7S8ogdEB6D17jP5V38U12KdK8CU2kkMFXOcE8+gp0dQtu5laUcPCKUsJCMjjr14zj3pkrYLs5HL+xTLA6/eB/apRlGXRJprsoNTFscivfk2MMjsRwRS3W1PdFjlatmySPYJvXtV+u35KE4DaSZq1Ge5CHHBfEccU+EmkLkslwanKeRTREvUXLkltNTSdfMQMbfdY8exIx+XSsT1fTe/ixfmX9zV9M1HtfQ+mIa1dNk8k4HPI5H/MVkaetPs1L5tGILjAwST6P+3PSruz4/oVYWY4f9SNzIzDk5H1Jx+1EIpMlY5OItHCzfdUn6AmmtpFZRb6NzQtHmudyJGflAJ65wfb/lSbk68SLemzanBEm8OSRTiNz1xgj36H1Hf8qtRqndT7kf7lduNGo9qw3V8JkvuLMwGQSeTx9B+1Zcrmo4RsrSpz3d+BC70VFYABucndz2qEdRMXZVCJFPDrEZBOD6jmp/iceCvsTOSrRM4KACgAoAKACgAoAKACgC2IU+tEJF4FOa4FZG7foKyr4tTZfolmJo2gIOaqTeS3Evl1ILyagqXLom7ElyZsuu4PAqxHSZXJVlek+BWHWGD7toJ5A59TTZaZOOMiFZh5wPmabCkxIAzYBkJ6k98ngD17UuNcJS2qTyvgNyxnHfyT8YeH720kK3UYXGOVwVIPTBHWn1wjDhEZtvsxhp0mAdpG4ZXI+8PVT3pm+PlnNksZSFihHUVIhlADXUDNGzOavUPJUt4NCKOr8IlWUi0JTVAhuK3jqEoYJKR0ug2yvDtkRTkkAlQcj69q8l6lc43tRkz1PpWnhKjM49nMeKQok2L/JxgdvbNM0Vf0b5eRHqE4qzZHwZVtEx+6m4Y5yM4989qfOPGW8FeufOFyE7sqqOwJAOODjioKMW2xkpyUVF+DptDv7xTEiRQHzGWNA6gbmYgAE5GMkjr61V9muyX0t5Rajq7K48pYZ0GpeKL7T5GW4sURh1IPBHbDDII79a77GXje/3JLXKHOxc/c5LUfEf2i4EwTZkoSucjKnk596vVWypqdfa5KV0Y33q1cdHR/8AHVI4yueuehzxwRxmsiakzdjYscGtpz/KvzLtz9ePrVJt5yEllGmGjbnP5EU5PIrCPhlbxhBQAUAFABQAUAFABQAUAWxU+sXIaQVZwJbGLY4PPQ/p71W1FG9cdjablCXPQ4pPBU5464xWROOHiRr1tSjmJnXqtmn1tYF2pmnoehLIwLDcueR3H1Fcd/OHwc/D/TmPJs+KNA8pI7iJAyRn5wBwB1BPtx+tNXK/Uq2Ra4ZreZaX1uBKwBXBGDt2njP59Of2rKsjfTY5VY5+SdUq9u2aKNdf7U8dpB5kznagLMXPAGCzHOVAHen6aE03Kx5bCySsaUVhI+k6l4dtIbJLeRo9yKoHI3BlHUHsc1YtlBLEmPphY2nFM+X6j4cTeoONr/dcdVOcDePf/foRVejU7JpN5Wf8Zf1Hpquqc4rEkv6nGapYeW2B2JB9K3r6VHGDzFNrlnJ5p9S03YXm3Ama2ao5M2bwNpEKuxqEObITLxSrY4WSUXydFpHh52VcySICAQVKkYP5+teC1+vg7W9i/ue39N0E/Y5nJL7YH28H2sRLMhkGcLublz17kVnv1G2csZwvCXBo1+nadJZWX5y8i8FgkzKrhI13f5a4AGOxI61apTf1SlkrarEforjgv+IvhUG3SS3UHyjuwBn5ScnoPWrucGTOOVgx4Ut7yCIFmWSNlwQcFSOTgjrnj6VlN3aa1uvlMbCVUobbe0S8Y3iyARbpLiZtoBJ3szEgdT19vSnaWFjk5zfLFXSjKSUejoh8No1s40mA80DcWHBDNyef76VpMInzjVdLa0k2K29Dzg9/XFV3KM28+PJehXOtJ/2NSxl2p8hK5GNrfsOtZ9md3P8AYvKKcSs2kp5CNipb4LyU5UzzwcLW2ZAUAFABQAUAFABQAUAFAFsRp1bFyG0NWkJZeopiQpjVs+B9Dj8GOc/mMfjWZraM8r/MGhpL3FYf+Z/z+45e2u5MismubT5NWaTWTBEzgnDEYPGOD+fWtaulSXRkzvkn2dFp/iy5iXbw4xj58tn86ZHRc8Hfxzxh4ZW+oRZJ+xw5OOhkAyfYNj9KIaObX1pkbNVDP0pDdr4mmQAQxxQ8EHYgBP1b7369qZH01S7yRfqEo/lwv2Jf9prnOfM/HAOfxxTf9MoXcUL/ANS1PibGZPFErR7HII9dozToenaTOXAVP1PWyTjveDnb2QHgc0y/b+VFepNcsVtY8GlUwwxtksm5aCtnTrJm2j4XtjrWmo8FXJI6XLIdkaknOCPTIJ59OBmsTX66qqLcmaOk0lt0tsFl/wAfqd5pFn5SqOoVVXr3AA/rXzHVXe7Nz+WfQ6KlTXGv4SPdSmjlQLIMlfwHX9e1JSkuUx0OHlHPXVmAcqdv07flTIT+R75XJdaatcIAdpK85B7ge/PWr9drj0ypZpoTfKMe6jtt7SvaHPX5XZASefm2nHpyB3p1d7bSbKV2hgk2lyP+GNUtYiJ7e2YOf53JlKjphST8tNsunU3EXp9LVZBTSGte169nOEZUIPzD2PRlJz/f6wqujLmfI63TTXFOEzmNYsJ4HDSMH35IbJ3HGPvDPv8AT3rZ0ejq1UcrKMjX6i/Ryw2nnp+f3GNKu9zfxR8w5BA4xjkY/I0n1L0n2YboEvTvVvdnst/Y1f8AiS+/4Yrzzplk2VfDB8ir0Z5sKACgAoAKACgAoAKACgCaGmRZBjcRq1FiZDkdWIleRYB19xiiVal2Ck0dTotmJYNu4bjkfT6157W0+3a8dHodBP3aNueTm5dIZZihHRsZ7deua0Y31xq355x0Zk6LFbsa8kpAEchRkDjnB5q5prJTrTn5KuojGM2o+BlCrAkjae2BkMfQjsfenw9yMsLlCm4Sjzw/seXti6BWZSqsMqeOQfoan70JycU+gdFsIqUl30JD2o58ECwLwSaalhZZHPPBQE61Uxltjck0TFMjHBBvJq6eM1qaVZKV7wasU3lkMACQehAIPsQeoq/e1scStXJqakj6B4bu/PiMjfKpOFXA42jBCkcsPr06V8y9cko2+3k9/wCk2Ssq9zHf9sff/wB/oaDx+2BXnXk2U+THv7HPTg9frTYPJPKRzl7GQw3Z4P51LGES7GbYnHByPQ1FSaJ54JXBBwpHbp6/X1psJcnHFMzfCICzy25GAGZk+h/6j861tdW51QuXxh/qYugn7dtmmfh5X6HQ6tJFagSShiSSFVepPXn0HvSfTtDZqJ7V15LOu11elgpTWc9YOEvrszSF24J7DoAOgFfQdJp401quPg8Fq9VLUWuyfbICLNXJVKSwynvwdxpmnq0UbYHKr+eOa+e6zQtXzS+We10d6lRB/Y+GVdKAUAFABQAUAFABQAUAeiuo4z0V1cHBqI1ZgxMh2I1aiV5F605C2M2szIcoSp9RRKuNi2yQQtlW8xeDattZLMTMqspABwACCO4Pc1n3+kwlD/b4Zeq9Vmp/7vKIarZQbA8JYlmOc9fxHao6J6mOo9mzrB3V+w6fdr7yZBj7ZrXlFR7ZlJ56QbCDznNcjGL65JOUsF4hFWFDHYjeyi4OaVa88DYcFSrSVEm2SPWpds54NTThWno0Ur2bWmqpkG5Q2RwD60r1uU4aVyrePuWPSY1y1MY2JNfDOtsLwqOm3HQY/avlV26Utz7PpNOzZtSSX2Gm1AEdarSUsk1tROab5eOpFENyZJxTymYF4ST8w+YewGafly6ORW3hnkdnnkcf0qDY7ArexsoB4Oeldj2cfBU8cscyywxlpCgTaOR82Rk/Tit70+cba/YslhZzkxNdGVdv4mmOZY24EPE2lTROrXLhpZAWIzkIM4A/rwPSvX+nKqUWqulj9zynqatjNSteZPn9DMVMVrxjgyXLJIGpp8kR+DUXRQoPA/55pFuhVsnPPZYr1UoR2o+Y14w9CFABQAUAFABQAUAFABQBKpkS6I02ti5IdiNWosryQ1GaemJkhqJadFCZMYRKdGIqUhiJ8KVYZU46dQR3BpV1EsqyL5XH7Dqr0ouEllM1dF0neqTRkjJdW4zt2g+vGMV5f1XVWRn7TfRv+naaDgrIrvI9YwrM4DIpRAoyfvDBHU45z3rNr1l0G3GTWS5LT0zwpxXBPxboAj/iRYxwSgGMZ7qPQV6f031RWLZZLn7mV6l6Wof7lK48o4qdCDzWnJpvh5MlJrhlYNQTOlkceanGOSEpYNWzTpWvpYpFK2Q8rlTkdjmrOopVtbg+mJrm4yUl2ju7ONJod6sOnOSMg9wfevl+u9LtotcGm/g+iaHVwupU00v+mISQpb/NIw2vjGOc+uAO3vXNL6Vfe3GK5+5LUa6jTxUrJcfY0ja7lBjOUOCD6g+9Iu0UqpOLXXBdjqIzgpweU+hO6sGPUciqroaOxubXJRHFtU5zmq84cj43GbHAfNXOduTnP7UeDspNnUwMEbj0/v8Av3qdMmuTqjujg4LxRema5dicgYQfRf8AfNfTPS6XXpop9vn+p879WvVuqljpcL9v/wByZtaeDLChge5NN9xrg5hHz6vBHqgoAKACgAoAKACgAoAKAPQa7k4WRmmQZGSHImq1FleSGo6fETIbienRkV5RG0arcWIaJSGi6SUQguTroCLSJIWI3kF3B6Ddg4/IV879Rtd9zlHro9npKvw9Sg++2JW97tbdvIB7Yzu/8vYVXSeMDHzzkufV/MwpJOARye3pzUm3FDN6awYXiK7D7MDDKMHA7Vuek6hxypvgyvU4KxRcVyjCSat+NhiOBo29X6lkqTNG3rSqKkxqrnaEkXHFQnH7EkyAbp7dP9qVwTeTovCl04lHzEqqsNueOegA+vNY/r3tx0zeOW0a3o07PfSUuEnxn+P3O0eUMM45Irwcmz1sJt9GNMfmwOlZl8nuGZeS90jLCIkK7KSo7kDvXa4zcXZjhPDHR1cMquT5ayYHiK9eIEA4bO0Hufetn0TRx1N/K+lclb1b1B6fTZg+XwjkxX0mMcLB8+k8vLIk1xnQJo7BIgXqDlySUThK8UemCgAoAKACgAoAKACgAoAKAJIanF8kWhuI1aixEkORtViLK8kMxGmxFSHImq1FiJIsVuRzjkc+nPWoahvY/PB2pfWv1N7xYT5oJ6MoIPqAMZ/v1r5/WuZfqez1HeTJhueB079alKHImMsIn94+/qKj0cc8mddk7wq9e9Wa8bcsI5zwbug+HVn3bwQw6Eev71Ov1KyqSUeUWV6XVfF7uH8iepWJt5GjYgkY5HTkZ/evaaPURuqVkfJ4/WaWWntdcnnB5bmtOlsz5jqVfgV2TPNMxkiLTDFVbVh5HQ5LbC9McisO36+1U9TStRW65ef5LFFromrIn0KC/wByqcDkH2znmvm+pUq5OL7XDPb6exTkmvKIyHPQY5/rWVN7pcl2dbfRZbFXxJtG/BTd3AB5A9OaY5zi3T4fJVprhOSsxzjBxPii5L3Dei8D9z/T8q97/wCOadQ0yn/9jzHrd7s1G3xHgygcV6dGLjJ5IKjJHUVE1BMngpY1Wk+RiRxVeRPRBQAUAFABQAUAFABQAUAFABQAzEatwYmSHIjT4sryQ1E1Pi+RMkMo1WIsS0XVJ5aFnSrAbm0jYcvEfLb1x/L+h/SvG+p0exqG10+T1Wjn7+mT8x4f/RhRRc4xjk546VTlIkkx2WMxoXA4wT9aTFqctp1xfZk6IN8m5u+atan6YYQ6iKb5OxOopbxb+pGMDPU9hVTTUzvsUI9/Jo26qOmq3P4ORu9TM0jSOfmY5Pt6AfQV7vSxjVCNcel/J4XVSldZKyXkZtZBWzRJeTOsizSVwK0ozikVHF5KnmpU7vgmoEPNBqKsUuyW1o8kI7VGbj2gjnydzo74tY9wIJH5DOB9K+Y+sTT1M3H5Pfelx26eDksPBPzRWQX7J/A7ZxD5QM/OxB9fuk5/Sn1xdmW/CKz+nheTkfF8CpcsF7qpIPY/9AK+hf8AjzctGs+GzyPrUFHVPHwjN1KyeFgrjBKK/wCDjIrWo1Eb47odZa/oULaJVNKXeMiZPFNb4FeShjSGxqRQXpLxkakcdXkjfCgD6EPhHefao7bzbbfJA1wp3SbQqsqkH+Hndlx2x1oAx7DwDdSai2nHZHON5y5bYQo3blIUkgjkHHftQBuaV8Hrq4RmS5shsaVGBkkyvlSPGSwEZwCYyRntQB7afB66kErC6sQkcnllzJJtJ2o2Vby8EfxAPqDQAtpPwquJ1uHFzZokE7W7u8jhSyhDlW2EFT5igZwc9qAKx8K737eLFjCshiMyyFnMbopwdrBN2c8YIH6jIBmweBLo6kNNbZHOS+GYt5bBEaTerBSSrKhxx7HHOACvR/Bdxc6hJYRGPzY3mR3Jbyx5BKs2Qu7aSABx/MOlAGgnw2uft8lg8tvHKkYlDu7LG6koBsbZknL4xj+VvSgDVvfhFdwyQRNcWZeaTylVXkJU+XJJuYGPIXERGfUimxngg45KNG+HN5cXU9snl/4d9ksxLCIHrhTt3Mcc4x9cZFP95JCvabY54m+G91ZQ+eGiuIR954iSU7ZZSPu57gnHfFMrvUnghOl4yiGueCLmzt4rl9jxSBTmMsSm8ArvBUYznGRkZ47jNiq+MpbUV7KZRWSnWfDkttb21w7RlLld6BS24DarfOCoAOGHQmnV3KUnFeBc6XFJvydVo+hz6ZAt5OFa3mEW9VLGSPzOUZlKgcEgEA5+YVma6Fer+iPayafp909K3KX5XjP2+5Z4k8Nb4VvrcxmOQ4wCQSctlhxjsa81OiVcMy+cGzOULLMV/GfscrcOdqoCdvPH19qqxSy2TaccI1v+7q4t43ZpYGlWM3D24Y+asWT82MYOMEenGAT31LaJSjnzjoXVqIKXnvs4nxIXULtbKk5x9P8ArXfTs5ckuUc9SknBRfkxEu8+xrajfkw3Salrd1pU6hFKyo0Uuxiry1CwVHS8itzqIX1J9BVa3WqP3fwPr07f2EZLyc9AFH51Rs1GqlylgsxpoX3H7GcnAY9xn96uUW2OOH2VrK4J58H2S8hG0Y+6AAPoBwa8DrU/ck38nvo1pxWOuP4EmjFUog4Ftxf/AGZQ7YI/047j0rR0WnlfYq4dsp6y2Onr9yRgaJKL6/BmXIIJAHQbRxn2r2+prn6d6f7dUuc4b/Xl4PMaaS1ut32LjHX6GT4uuxLdylfuhti/SMBf2q76bHZpYYWG+X+7yVNdPfqJv7/xwY5erm4qbSmR6VMZFC5eq7lyNSOUryxuBQB+q0/982n/ANtl/wDVhoAx/h7rkGp3CSTYXULLzoyRgGaBtyBiO4BIJ9GzjAfFAHPfDsf4nxH9Zv8A97mgBv4VwM+gOq2iXpNw3+Hd0RX5j5LP8o2/e/CgC3wtHbppmprqFuIrf/ie2WBX+WEO9qAN6EZVGZSSvZT9KANaL7T/ANpE85VEAtJRbFAdrJlC2T/rBIBHpt9ckAr8E61Bqd4pnwt/p8twqsMDzoGEkXI743jPoQCMBiKAEPCmnR2ra1fzyrbGa6u7aGZxkIPNcbgAQWzIRxkf5VACPxJ09LpNL1CCVbjy5YbaaZFwH+cYfGTtAkDjBJ/zBzQBf4h/+LbL/wCkP/TnroGhKgvodZ063kWK6+1PJgnb5iExHkjkqQhjOM4G3PB5lnGGRZleHtEk0XS9RbUGRROhjitw4bLlHXtxubcucdFTJ6cNzvmtpHGI8m7rvihLRdNguVD2lzamOcEZ24WEB/XA3nPsc9QKIQcsuPafASaSWT3xd4XWU6PZoS8KFwWODmGJIySSOOVAXI7sKZTa475+f+yFkN21GxcT297Le2n2yKTzY/KSBVwYWh3Bm3Zwx3EHoMbB1paUoKMtvXn5ySeJZjkyNB0id9DihRMzK8wKZUYZZZQRliBweKo6+DtyofJc0M1V+b4Pn/h/TvMvEgnOz+KYn5HykMRgHpnI2g9ORWR7OZqDeDQlLEXNH2m/003CSwSK0KkJCJgyM88JGWTJ+ZSfnGPfPPIrXcZSzHr78cozYzUGpd/b4Z+cPGOmeXdSxIssaxuyqsv3tueM9sEYII6jBq/p9DtjmL7Kmo1jsklJdHOPZk/WpvTti1ckRjDKec/WlpSg+SUnGS4NWzj3da09PFz7KNstvRoGMKOAK0Pb2rhFXc32xaaF26YFV7KrrOuB0Zwj2MW1rs75NWaNMquZcirLd/B9D8L3hmttpzuiKr16oR8v5YI/CvGf+Rab2bd66kew9C1bup9uXcTRulAJPsK81Hlm5PCOb8VXY2lWPI27B/X9K9R/49Cav3JcY7PO+u2VujZnnKwVeBNYitpneY4Uxtjgk5GCAMdz+1ek9U009TVCMFynl/cwfTb4UWNz44OZml3MWPckn6nmtCK2pRXS4KTbfL7Ky1SbDBW7UqUiSRQTVdvkakcxXmjZCgBz/is+4N50u4DaG8x8hfQHOQOOlAHXfD3w2l1banctLPHLaQebGYnC7mMczEOdpJGYl6EdTQB02s/DJ49MjvbGe5aaSGOe4jLj51kQM5TaASVLE4YnIz36gFUPhqztLLT7ie8v4Y7lC0gikGA5QMNihOAeeue1AGj4l8DWEF1BYfbNQaa5khdkaRSjRu7Kzk+XgvmPvnoKAKPE3ha2tri2torrVfMa6trYl2IjWOYgN5UgjC7sEYAJ6Hg4oAv1D4ZWYa+Wyu7xbyzRZGMhXb/FjMgG9UU/MuQTnjJ4NAGbpXhK0isILrW7y4VLg+ZDAjM338vvIwxLENuJ4A38kk0AVReE7WSx1Oe1u7pobZla3AkAR/4ccmZEKA7gzEfykbR3FAFWheEEuNPt9QkuLr7Q93FbEiQfKjzCIlSVLBtrHvj2oA91Hw1ZWutvbXFzeKmyMxyqwMxnl2YDOE4GGfnHYc0xSeDmDode8E2J1G1snu7+aeRiX82RX2w+TM+Ucx4Db40GPQnjvUo2SSykRlFMx/D3hOO71e4sJprgxQCfyzvBcCKREAyykAYbnAHQVYdu2G5dsVs3Nps1/D3hq2NjBc3N1fIXne1QRSDCnzWjQBdpIBEa5x+VdlbLc0kush7axnLMbU/BzwavHZRSufMZGWQHa6xtkuSR/MFV/rx64pnv7qtzQn2cWYTOx8caUbG0RLeWZkJZd7Plt4Yk5Zccn5vxBrzOsTjYrE+H/J6TRSUqvba6/hmB400CKyliWNpG82LzWLkMd2ccEAfXmlaulQw15Oaabsyn4OS8Sau8nlqXkLRncpZmJX0288H6Vf8ASqZybnJ5XRR9VsjHFcVz2zMM7OcuzMemWJY/TJr01SSXBgzbb5ImOmbckNxF4OOlEqco6rC63XbTKo7WQseRwVoLgrks4qWUc7Ig1F8ncHR+ApP8Q0ZPDoR+KkMP0DV5316nfp9z8M3PQbdmpx4af9Tt9Rty2BgYHX8K8OqmpcHrrH9DPmfiS6Elw5XouEz67ep/Ove+jaZ06fL7fJ4j1LUK67K8LBlhq2MlDBAtUcksEHeoOZJRKHekykMSKt1K3k8HP1581QoAKAPo3ww1iCCw1qOaVI3mttkSscGRvKuRhfU5dR+IoA6LX/iGtomiSWkySmG3MdzErZypS2BR/wDS2UbB7FfwIBT8Y/EdjdWditlJGQshfyl4MasvRk/lwTjHagCzxr4ktZfEOnXEdxE0MaQh5A2VUrLMSCe2Ayn8aANPxv4gilurSVdWhmt0v7OUWojjHlKh+aQzA7mA+Y8j+f2FADnijxpa6hHqNiL2O3/yzbzB9scytEhaN2GcjfvVsdmHBwQQDnY73TtasLW3u7tbK6s18oM5Uo6hVUsCSFYMI1PUEEHqOSAe+FL/AE6FNT0o3YWGbb5N02CrExBWJIwOGGQMgEZGfUAYutZsdPs7HT4byO6YXsE0sqcIiLMJCxILDjCjGT0J44FAFXxDisJ70ajFqUDsJLT/AA6gEkI6KzeZv6AZb7vaupnCvxR4vtk8Q294kiywIiK7x/NjcsqN06lRJnFMisxaON8nQ2F7pdlfXWqDUYpvOR9tugBkBkKORgEk5KcZVcbueld+qSUMHOFyUeDPH1vZ6Zah5IzJ9ok86IHLrHLLKS4XrxuVvccd6ZZU5TePgippLJLTdUsbO/vtQkvo7rMebdRIGlJbJaPHTI2IinphvrXLHLYo4wCSTchu68SWd1pcqKGgZQZYUmfLO+WfAbJySdw5P89ZFrrsjKvrD/zBraeFkJQt7T/svueeOrixuI1uPtsWYYGAiA3NIwBYKG3DBJ+XoetdtqjqGoxlyQqtlp8ylHg+LSybmJ9STW7p61XBQ+DEvtdljm/JNOKtxeCs1kmsnNNjLnsi4PA0TxVvqIjyVq3PFQTzLKJtcDiVbjyIZ6wqTRFMralyeCaL9NvzDKkmM7TnHTsR+9UtVX71coPyWtLb7F0bPg2rzxzM6soVVyMZGT1+vesuHo9Skm3k07/WLrIOO1I5jfW5HCWEY2CstUcksES1cbJYK2alNkkikmltjMFDS80mU0mMUcox6xTQCgD7Da2On6Nptpc3Vot9c3iiRUkxsVCqtgblYLtV152kkt2HQAnoOm6ZJFfa1NbEWqOiQ2gA2q+yJWJAOGBkkwM8AZJHTABO0stO16zumt7JbG7tk3r5ZGxgQxAO1VDA7CDlcjIIJ5oAZ0fwBBP4eUiJPtzwy3EbgfxGEcm4KPUFCi//AJigDzxt4DtrTQciOP7XCLdppBy+6V1DKW9MyYHsBQAz4h+GkUukWy2sMYvkS0eTaMM/nfI289duSzZ/+WaAGvGHgayg/wCFCGGMgXtvazHAzKGHPmepJTn3JoA5pNAtv+1f2XyI/s+T/B2jZ/7Fv+7/AOb5vrQB0Xhjwbp89vqa3EUceNRuraOUABogXjSJUbthnUAdOcd6AMKy8Cra6Zq63cCNcQMfKlK87CilXjP+k8n2OQeQaAOg1D4c2dxf2MYiWKEWj3E4jGzzSrRqFLDkZL5J64B6ZzQBwPi/xbplxBLBaackDKyeTOoQMyqw3bwACuVz3br2qcMp5OM73w/4BtDpsVtLGn/ELm2muEdl+dCCm0Z/l2+bEMd8P71L3Huycxxgy/h01lPY3Zn02FpbCDe7OfmmYLMxDZTMZ/hY/m6+1Mm5KXD7IrGCFzo1te6R9ogtYbeae8jhQj5vLDzLHt3YGV59B1qFjkntbBJNG14kvtN0jZavZC62qplkfaWww6ruBy2OcDaOetZ3+3GzYlz8mnBWyqc9+EvH6DFl4MtRqkQCLLZ3FpJPHDINwR0eHkZ5xtlGM8jJ9qfCqEJborkq2XzsWJMS0/wJCmqwuiJPp9ysrR5G5UYIW8s59MErnnAI6rk2nfLbhFdUw5Z8v1+REurlBhVWedAB0CrIwAHsAAK472+2Wo1RxwhVCp6EVJWfBNVryh20lXo2CKs06+UfpfKFW+m1z5XDHlCcYxVz8e2ltK/+lw/5EuBQtZNc5OS9OqfGCxJYzwePerFfqSziZUu9JWMwZGeBSMqQauq2qxcMzZ6e2p8ox7tttVLpbRtS3CgnFV1ah7gy4PTt+ReD3NSzkCLGuNnUhdmpDkMSK5JMDmoynhZZOMcsx5HJJNY05uUmzQjFJYI1A6FAH1DQPH1jPZRWOsW8kqwYEMsZ+YKAQAwDKRgYXIJyMZHGSAe6J8RLK3ku7b7I7aXcbCsPHmIREiMeX+YsUBzvyCAc5oAs1Px9p9paT22jW0kbXA2yzSE5CkEfKS7MSAWA6AEk8mgCR+KMMU2km3ScRWcTQTKwQGRZEjRtoDkNjy9wyRyB0oApX4lwzR6tHdJMftr7odiodgVdih8uOQqRdM9DQBpSfGGFdVF1HHP9m+yi3aMhA+5GeRWChyv3mC5z0J+lAGPZfExRYNHKkj3YvlvY2wvlZEySkMd24ZPmDAB6igDoP+8rRxdHUhaXRvim3bldm7Zszu34Hy/Lu25x/LQByjePIn0m/tJEk+0Xd0bncoXyhukhkIJLbh/lt2PUUAbB+LSzaRLZ3SStctGYllUKVccbWkJYMG6g4BzjPfgAs1L4uxreWdzaxSFYYGt5klCrvVyhOwqzY5QHJ9OlACWr674ffDw2dwjyTRvL8oIVFkDyIimbau8AqMdAew4rpw2Lv43k3qvHbR/ZQUGXj/xPl4G/awk2g53YHTpk1JRyjjZnweO7ON9ZMUVwE1CMCIFYxskaOYOXxJwpeXdkZOCeOOWKMnj7EW1hmfa+Mo00hbFBKtwLhZlkwnlrtlEgOd27Ix/pxmuXZy2cjJYwd1rPirTLhFl1G0leVFAby/uvjnH+YuRknhvXGTWXXdXbNZX1GpOu2mp7X9Pn/P8A0YVh8V1bVPtc0Mi26QPbwxR7GZdzo25tzKuTs5weMKBnk1obWZymm8Hvw78e/YDKkoklt3Z5EVdpeJ2Yk7QzAbSDkjPBGR1NT9r4LOxSXBxer2wmuJpVBAkllkAOM4kdmAODjOD+hqL07ZZhKMVgXXRieVyKPw0+0M3Q8km0qVO4Peoy09kTqlB9F9vYSnGCOn99fpUoU2y/KEpVrstk0yT+aRvoP9qY9Nb/AMmyCnX4RU+jyDkO3481L8FalwyPuwKjYzD+cD8P96lDT3L/AJCLJVtdCFxZO2dzH+lWlppzj9cmZNl1cJ4ihWOAoeuRSYVSrl9glYpIdVqvxfBXaLA1M3YRDBVJJUJTJxiUFqVkbgRvpcnHaqOptz9KLNMMLIpVMeFABQAUAFABQAUAFABQAUAFABQAUAFABXUwJg1JMiWo9PjIg0WxyYIPoQfyqFiymiK4eTW1e+aQexP9eRWbpqVGfJoaq5yrSXQhCK14Q45MqT+B2K7A4NReVwXabl5HUvf7/P8A5/rQrMFyPPRqWV2tW6bYkbIsdlmUj+/U0+bg1gXFNEbWYDr6D/8An/euU7Y9/wCdBa2+v87JyXqjp6U52RzwKw8ciz6kD0qLtzwiDxHlsVnuhj1pkYZ7KF2p8RM6WXNTb8IpqL7YrJikSih0coqL1DOCeMkS9ccjqiQZq42SSK85+lQzknjBnStkmsuyW6TZbisIhUCQUAFABQAUAFABQAUAFABQAUAFABQAUAFAAK6mBMGpqREsVqYQaL4p2AwCcHtXFCLecBlpYyTDVZTE4PCM0NZBcArEcZpThngdGyUeUXxSMOjVD8PLwxy1zXaLxeuOK6q7FwSeti/BB76SpbLEReqT8FXnuepp0IS8sTO9vovjlNW4cFOeZdk/NNO3C9qAyVxzDaUvJSJTyMUSkvS8jMEd9GTuDxTk4ri+p4OvhZI3cuBgUvUWqK2olVDLyxCs4shQB//Z"/>
          <p:cNvSpPr>
            <a:spLocks noChangeAspect="1" noChangeArrowheads="1"/>
          </p:cNvSpPr>
          <p:nvPr/>
        </p:nvSpPr>
        <p:spPr bwMode="auto">
          <a:xfrm>
            <a:off x="155575" y="-1889125"/>
            <a:ext cx="5915025" cy="39433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0033CC"/>
                </a:solidFill>
              </a:rPr>
              <a:t>Course description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endParaRPr lang="sl-SI" dirty="0"/>
          </a:p>
          <a:p>
            <a:pPr>
              <a:lnSpc>
                <a:spcPct val="150000"/>
              </a:lnSpc>
            </a:pPr>
            <a:endParaRPr lang="sl-SI" dirty="0"/>
          </a:p>
          <a:p>
            <a:pPr>
              <a:lnSpc>
                <a:spcPct val="150000"/>
              </a:lnSpc>
            </a:pPr>
            <a:r>
              <a:rPr lang="en-GB" dirty="0"/>
              <a:t>60 contact lessons (</a:t>
            </a:r>
            <a:r>
              <a:rPr lang="sl-SI" dirty="0"/>
              <a:t>30 </a:t>
            </a:r>
            <a:r>
              <a:rPr lang="sl-SI" dirty="0" err="1"/>
              <a:t>lessons</a:t>
            </a:r>
            <a:r>
              <a:rPr lang="sl-SI" dirty="0"/>
              <a:t> – </a:t>
            </a:r>
            <a:r>
              <a:rPr lang="sl-SI" dirty="0" err="1"/>
              <a:t>lectures</a:t>
            </a:r>
            <a:r>
              <a:rPr lang="sl-SI" dirty="0"/>
              <a:t>, 30 </a:t>
            </a:r>
            <a:r>
              <a:rPr lang="sl-SI" dirty="0" err="1"/>
              <a:t>lessons</a:t>
            </a:r>
            <a:r>
              <a:rPr lang="sl-SI" dirty="0"/>
              <a:t> - </a:t>
            </a:r>
            <a:r>
              <a:rPr lang="sl-SI" dirty="0" err="1"/>
              <a:t>practical</a:t>
            </a:r>
            <a:r>
              <a:rPr lang="sl-SI" dirty="0"/>
              <a:t> </a:t>
            </a:r>
            <a:r>
              <a:rPr lang="sl-SI" dirty="0" err="1"/>
              <a:t>classes</a:t>
            </a:r>
            <a:r>
              <a:rPr lang="sl-SI" dirty="0"/>
              <a:t>)</a:t>
            </a:r>
          </a:p>
          <a:p>
            <a:pPr>
              <a:lnSpc>
                <a:spcPct val="150000"/>
              </a:lnSpc>
            </a:pPr>
            <a:r>
              <a:rPr lang="sl-SI" dirty="0"/>
              <a:t>Time: </a:t>
            </a:r>
            <a:r>
              <a:rPr lang="sl-SI" dirty="0" err="1"/>
              <a:t>Mondays</a:t>
            </a:r>
            <a:r>
              <a:rPr lang="sl-SI" dirty="0"/>
              <a:t> 8.00 – 12.00 (5 </a:t>
            </a:r>
            <a:r>
              <a:rPr lang="sl-SI" dirty="0" err="1"/>
              <a:t>lessons</a:t>
            </a:r>
            <a:r>
              <a:rPr lang="sl-SI" dirty="0"/>
              <a:t>) – </a:t>
            </a:r>
            <a:r>
              <a:rPr lang="sl-SI" dirty="0" err="1"/>
              <a:t>Room</a:t>
            </a:r>
            <a:r>
              <a:rPr lang="sl-SI" dirty="0"/>
              <a:t> 014</a:t>
            </a:r>
          </a:p>
          <a:p>
            <a:pPr>
              <a:lnSpc>
                <a:spcPct val="150000"/>
              </a:lnSpc>
            </a:pPr>
            <a:r>
              <a:rPr lang="sl-SI" dirty="0"/>
              <a:t>No </a:t>
            </a:r>
            <a:r>
              <a:rPr lang="sl-SI" dirty="0" err="1"/>
              <a:t>lessons</a:t>
            </a:r>
            <a:r>
              <a:rPr lang="sl-SI" dirty="0"/>
              <a:t> in </a:t>
            </a:r>
            <a:r>
              <a:rPr lang="sl-SI" dirty="0" err="1"/>
              <a:t>May</a:t>
            </a:r>
            <a:endParaRPr lang="en-GB" dirty="0"/>
          </a:p>
          <a:p>
            <a:pPr>
              <a:lnSpc>
                <a:spcPct val="150000"/>
              </a:lnSpc>
            </a:pPr>
            <a:r>
              <a:rPr lang="en-GB" dirty="0"/>
              <a:t>No textbooks</a:t>
            </a:r>
            <a:r>
              <a:rPr lang="sl-SI" dirty="0"/>
              <a:t>, </a:t>
            </a:r>
            <a:r>
              <a:rPr lang="sl-SI" dirty="0" err="1"/>
              <a:t>but</a:t>
            </a:r>
            <a:r>
              <a:rPr lang="sl-SI" dirty="0"/>
              <a:t> p</a:t>
            </a:r>
            <a:r>
              <a:rPr lang="en-GB" dirty="0" err="1"/>
              <a:t>lenty</a:t>
            </a:r>
            <a:r>
              <a:rPr lang="en-GB" dirty="0"/>
              <a:t> of different sources and materials</a:t>
            </a:r>
          </a:p>
          <a:p>
            <a:pPr>
              <a:lnSpc>
                <a:spcPct val="150000"/>
              </a:lnSpc>
            </a:pPr>
            <a:r>
              <a:rPr lang="en-GB" dirty="0"/>
              <a:t>Reading and browsing through the Internet</a:t>
            </a:r>
          </a:p>
          <a:p>
            <a:pPr>
              <a:lnSpc>
                <a:spcPct val="150000"/>
              </a:lnSpc>
            </a:pPr>
            <a:r>
              <a:rPr lang="en-GB" dirty="0"/>
              <a:t>Preparing materials for your future classroom work</a:t>
            </a:r>
          </a:p>
          <a:p>
            <a:pPr>
              <a:lnSpc>
                <a:spcPct val="150000"/>
              </a:lnSpc>
            </a:pP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dirty="0" err="1"/>
              <a:t>Course</a:t>
            </a:r>
            <a:r>
              <a:rPr lang="sl-SI" sz="3600" dirty="0"/>
              <a:t> </a:t>
            </a:r>
            <a:r>
              <a:rPr lang="sl-SI" sz="3600" dirty="0" err="1"/>
              <a:t>teachers</a:t>
            </a:r>
            <a:endParaRPr 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err="1"/>
              <a:t>Lectures</a:t>
            </a:r>
            <a:r>
              <a:rPr lang="sl-SI" dirty="0"/>
              <a:t> (30 </a:t>
            </a:r>
            <a:r>
              <a:rPr lang="sl-SI" dirty="0" err="1"/>
              <a:t>hrs</a:t>
            </a:r>
            <a:r>
              <a:rPr lang="sl-SI" dirty="0"/>
              <a:t>): Mateja </a:t>
            </a:r>
            <a:r>
              <a:rPr lang="sl-SI" dirty="0" err="1"/>
              <a:t>Dagarin</a:t>
            </a:r>
            <a:r>
              <a:rPr lang="sl-SI" dirty="0"/>
              <a:t> Fojkar</a:t>
            </a:r>
          </a:p>
          <a:p>
            <a:r>
              <a:rPr lang="sl-SI" dirty="0" err="1"/>
              <a:t>Practical</a:t>
            </a:r>
            <a:r>
              <a:rPr lang="sl-SI" dirty="0"/>
              <a:t> </a:t>
            </a:r>
            <a:r>
              <a:rPr lang="sl-SI" dirty="0" err="1"/>
              <a:t>classes</a:t>
            </a:r>
            <a:r>
              <a:rPr lang="sl-SI" dirty="0"/>
              <a:t> (30 </a:t>
            </a:r>
            <a:r>
              <a:rPr lang="sl-SI" dirty="0" err="1"/>
              <a:t>hrs</a:t>
            </a:r>
            <a:r>
              <a:rPr lang="sl-SI" dirty="0"/>
              <a:t>): Tina </a:t>
            </a:r>
            <a:r>
              <a:rPr lang="sl-SI" dirty="0" err="1"/>
              <a:t>Rozmanič</a:t>
            </a:r>
            <a:r>
              <a:rPr lang="sl-SI" dirty="0"/>
              <a:t> (&amp; Edwin Harris)</a:t>
            </a:r>
          </a:p>
          <a:p>
            <a:r>
              <a:rPr lang="sl-SI" dirty="0" err="1"/>
              <a:t>Guest</a:t>
            </a:r>
            <a:r>
              <a:rPr lang="sl-SI" dirty="0"/>
              <a:t> </a:t>
            </a:r>
            <a:r>
              <a:rPr lang="sl-SI" dirty="0" err="1"/>
              <a:t>lecturers</a:t>
            </a:r>
            <a:r>
              <a:rPr lang="sl-SI" dirty="0"/>
              <a:t> </a:t>
            </a:r>
            <a:r>
              <a:rPr lang="sl-SI" dirty="0" err="1"/>
              <a:t>from</a:t>
            </a:r>
            <a:r>
              <a:rPr lang="sl-SI" dirty="0"/>
              <a:t> </a:t>
            </a:r>
            <a:r>
              <a:rPr lang="sl-SI" dirty="0" err="1"/>
              <a:t>other</a:t>
            </a:r>
            <a:r>
              <a:rPr lang="sl-SI" dirty="0"/>
              <a:t> </a:t>
            </a:r>
            <a:r>
              <a:rPr lang="sl-SI" dirty="0" err="1"/>
              <a:t>countries</a:t>
            </a:r>
            <a:r>
              <a:rPr lang="sl-SI" dirty="0"/>
              <a:t> </a:t>
            </a:r>
          </a:p>
          <a:p>
            <a:endParaRPr lang="sl-SI" dirty="0"/>
          </a:p>
          <a:p>
            <a:r>
              <a:rPr lang="sl-SI" dirty="0" err="1"/>
              <a:t>Lectures</a:t>
            </a:r>
            <a:r>
              <a:rPr lang="sl-SI" dirty="0"/>
              <a:t> </a:t>
            </a:r>
            <a:r>
              <a:rPr lang="sl-SI" dirty="0" err="1"/>
              <a:t>and</a:t>
            </a:r>
            <a:r>
              <a:rPr lang="sl-SI" dirty="0"/>
              <a:t> </a:t>
            </a:r>
            <a:r>
              <a:rPr lang="sl-SI" dirty="0" err="1"/>
              <a:t>practical</a:t>
            </a:r>
            <a:r>
              <a:rPr lang="sl-SI" dirty="0"/>
              <a:t> </a:t>
            </a:r>
            <a:r>
              <a:rPr lang="sl-SI" dirty="0" err="1"/>
              <a:t>classes</a:t>
            </a:r>
            <a:r>
              <a:rPr lang="sl-SI" dirty="0"/>
              <a:t> do not </a:t>
            </a:r>
            <a:r>
              <a:rPr lang="sl-SI" dirty="0" err="1"/>
              <a:t>cover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same </a:t>
            </a:r>
            <a:r>
              <a:rPr lang="sl-SI" dirty="0" err="1"/>
              <a:t>topics</a:t>
            </a:r>
            <a:r>
              <a:rPr lang="sl-SI" dirty="0"/>
              <a:t> </a:t>
            </a:r>
            <a:r>
              <a:rPr lang="sl-SI" dirty="0" err="1"/>
              <a:t>and</a:t>
            </a:r>
            <a:r>
              <a:rPr lang="sl-SI" dirty="0"/>
              <a:t> </a:t>
            </a:r>
            <a:r>
              <a:rPr lang="sl-SI" dirty="0" err="1"/>
              <a:t>both</a:t>
            </a:r>
            <a:r>
              <a:rPr lang="sl-SI" dirty="0"/>
              <a:t> </a:t>
            </a:r>
            <a:r>
              <a:rPr lang="sl-SI" dirty="0" err="1"/>
              <a:t>implement</a:t>
            </a:r>
            <a:r>
              <a:rPr lang="sl-SI" dirty="0"/>
              <a:t> </a:t>
            </a:r>
            <a:r>
              <a:rPr lang="sl-SI" dirty="0" err="1"/>
              <a:t>interactive</a:t>
            </a:r>
            <a:r>
              <a:rPr lang="sl-SI" dirty="0"/>
              <a:t> </a:t>
            </a:r>
            <a:r>
              <a:rPr lang="sl-SI" dirty="0" err="1"/>
              <a:t>work</a:t>
            </a:r>
            <a:r>
              <a:rPr lang="sl-SI" dirty="0"/>
              <a:t>.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836712"/>
            <a:ext cx="8229600" cy="1066800"/>
          </a:xfrm>
        </p:spPr>
        <p:txBody>
          <a:bodyPr>
            <a:normAutofit/>
          </a:bodyPr>
          <a:lstStyle/>
          <a:p>
            <a:r>
              <a:rPr lang="sl-SI" sz="3600" dirty="0" err="1"/>
              <a:t>Course</a:t>
            </a:r>
            <a:r>
              <a:rPr lang="sl-SI" sz="3600" dirty="0"/>
              <a:t> </a:t>
            </a:r>
            <a:r>
              <a:rPr lang="sl-SI" sz="3600" dirty="0" err="1"/>
              <a:t>dates</a:t>
            </a:r>
            <a:r>
              <a:rPr lang="sl-SI" sz="3600" dirty="0"/>
              <a:t> </a:t>
            </a:r>
            <a:r>
              <a:rPr lang="sl-SI" sz="3600" dirty="0" err="1"/>
              <a:t>and</a:t>
            </a:r>
            <a:r>
              <a:rPr lang="sl-SI" sz="3600" dirty="0"/>
              <a:t> </a:t>
            </a:r>
            <a:r>
              <a:rPr lang="sl-SI" sz="3600" dirty="0" err="1"/>
              <a:t>teachers</a:t>
            </a:r>
            <a:endParaRPr lang="sl-SI" sz="3600" dirty="0"/>
          </a:p>
        </p:txBody>
      </p:sp>
      <p:sp>
        <p:nvSpPr>
          <p:cNvPr id="10" name="Rectangle 22">
            <a:extLst>
              <a:ext uri="{FF2B5EF4-FFF2-40B4-BE49-F238E27FC236}">
                <a16:creationId xmlns:a16="http://schemas.microsoft.com/office/drawing/2014/main" id="{CA09F950-1942-4056-9D50-48CEF63B30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620312" y="3162669"/>
            <a:ext cx="13582125" cy="615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graphicFrame>
        <p:nvGraphicFramePr>
          <p:cNvPr id="5" name="Tabela 4">
            <a:extLst>
              <a:ext uri="{FF2B5EF4-FFF2-40B4-BE49-F238E27FC236}">
                <a16:creationId xmlns:a16="http://schemas.microsoft.com/office/drawing/2014/main" id="{B748720C-647F-4A29-914B-8ABF5384E7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1752324"/>
              </p:ext>
            </p:extLst>
          </p:nvPr>
        </p:nvGraphicFramePr>
        <p:xfrm>
          <a:off x="2123728" y="1903512"/>
          <a:ext cx="3816424" cy="4247326"/>
        </p:xfrm>
        <a:graphic>
          <a:graphicData uri="http://schemas.openxmlformats.org/drawingml/2006/table">
            <a:tbl>
              <a:tblPr firstRow="1" firstCol="1" bandRow="1"/>
              <a:tblGrid>
                <a:gridCol w="864096">
                  <a:extLst>
                    <a:ext uri="{9D8B030D-6E8A-4147-A177-3AD203B41FA5}">
                      <a16:colId xmlns:a16="http://schemas.microsoft.com/office/drawing/2014/main" val="704087524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4224595198"/>
                    </a:ext>
                  </a:extLst>
                </a:gridCol>
              </a:tblGrid>
              <a:tr h="4248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20. 2.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Tina </a:t>
                      </a:r>
                      <a:r>
                        <a:rPr lang="sl-SI" sz="14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Rozmanič</a:t>
                      </a:r>
                      <a:r>
                        <a:rPr lang="sl-S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&amp; Edwin Harris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8949486"/>
                  </a:ext>
                </a:extLst>
              </a:tr>
              <a:tr h="4248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27. 2.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Mateja Dagarin Fojkar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1994469"/>
                  </a:ext>
                </a:extLst>
              </a:tr>
              <a:tr h="4248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6. 3.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Tina </a:t>
                      </a:r>
                      <a:r>
                        <a:rPr lang="sl-SI" sz="1400" b="1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Rozmanič</a:t>
                      </a:r>
                      <a:r>
                        <a:rPr lang="sl-S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&amp; Edwin Harris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158705"/>
                  </a:ext>
                </a:extLst>
              </a:tr>
              <a:tr h="4248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13. 3.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Mateja Dagarin Fojkar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7382295"/>
                  </a:ext>
                </a:extLst>
              </a:tr>
              <a:tr h="4248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20. 3.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l-SI" sz="14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Tina </a:t>
                      </a:r>
                      <a:r>
                        <a:rPr kumimoji="0" lang="sl-SI" sz="1400" b="1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Rozmanič</a:t>
                      </a:r>
                      <a:r>
                        <a:rPr kumimoji="0" lang="sl-SI" sz="14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&amp; Edwin Harris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6971934"/>
                  </a:ext>
                </a:extLst>
              </a:tr>
              <a:tr h="4248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27. 3.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l-SI" sz="14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Tina </a:t>
                      </a:r>
                      <a:r>
                        <a:rPr kumimoji="0" lang="sl-SI" sz="1400" b="1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Rozmanič</a:t>
                      </a:r>
                      <a:r>
                        <a:rPr kumimoji="0" lang="sl-SI" sz="14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&amp; Edwin Harris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2746649"/>
                  </a:ext>
                </a:extLst>
              </a:tr>
              <a:tr h="4239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3. 4.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l-SI" sz="14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Mateja Dagarin Fojkar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1031564"/>
                  </a:ext>
                </a:extLst>
              </a:tr>
              <a:tr h="4248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17.4. 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l-SI" sz="14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Mateja </a:t>
                      </a:r>
                      <a:r>
                        <a:rPr kumimoji="0" lang="sl-SI" sz="1400" b="1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Dagarin</a:t>
                      </a:r>
                      <a:r>
                        <a:rPr kumimoji="0" lang="sl-SI" sz="14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Fojkar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8554326"/>
                  </a:ext>
                </a:extLst>
              </a:tr>
              <a:tr h="4248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24. 4.</a:t>
                      </a:r>
                      <a:endParaRPr lang="sl-SI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kumimoji="0" lang="sl-SI" sz="14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Tina </a:t>
                      </a:r>
                      <a:r>
                        <a:rPr kumimoji="0" lang="sl-SI" sz="1400" b="1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Rozmanič</a:t>
                      </a:r>
                      <a:r>
                        <a:rPr kumimoji="0" lang="sl-SI" sz="14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&amp; Edwin Harris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670293"/>
                  </a:ext>
                </a:extLst>
              </a:tr>
              <a:tr h="4248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29. 5.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l-SI" sz="14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Mateja Dagarin Fojkar &amp; Edwin Harris</a:t>
                      </a: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661815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3568" y="416993"/>
            <a:ext cx="8229600" cy="1066800"/>
          </a:xfrm>
        </p:spPr>
        <p:txBody>
          <a:bodyPr/>
          <a:lstStyle/>
          <a:p>
            <a:r>
              <a:rPr lang="sl-SI" dirty="0" err="1"/>
              <a:t>Course</a:t>
            </a:r>
            <a:r>
              <a:rPr lang="sl-SI" dirty="0"/>
              <a:t> </a:t>
            </a:r>
            <a:r>
              <a:rPr lang="sl-SI" dirty="0" err="1"/>
              <a:t>topics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1774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sl-SI" dirty="0" err="1"/>
              <a:t>Intercultural</a:t>
            </a:r>
            <a:r>
              <a:rPr lang="sl-SI" dirty="0"/>
              <a:t> </a:t>
            </a:r>
            <a:r>
              <a:rPr lang="sl-SI" dirty="0" err="1"/>
              <a:t>awareness</a:t>
            </a:r>
            <a:endParaRPr lang="sl-SI" dirty="0"/>
          </a:p>
          <a:p>
            <a:r>
              <a:rPr lang="sl-SI" dirty="0" err="1"/>
              <a:t>Identity</a:t>
            </a:r>
            <a:endParaRPr lang="sl-SI" dirty="0"/>
          </a:p>
          <a:p>
            <a:r>
              <a:rPr lang="sl-SI" dirty="0" err="1"/>
              <a:t>Multiculturalism</a:t>
            </a:r>
            <a:endParaRPr lang="sl-SI" dirty="0"/>
          </a:p>
          <a:p>
            <a:r>
              <a:rPr lang="sl-SI" dirty="0" err="1"/>
              <a:t>Teaching</a:t>
            </a:r>
            <a:r>
              <a:rPr lang="sl-SI" dirty="0"/>
              <a:t> </a:t>
            </a:r>
            <a:r>
              <a:rPr lang="sl-SI" dirty="0" err="1"/>
              <a:t>culture</a:t>
            </a:r>
            <a:endParaRPr lang="sl-SI" dirty="0"/>
          </a:p>
          <a:p>
            <a:r>
              <a:rPr lang="sl-SI" dirty="0" err="1"/>
              <a:t>English</a:t>
            </a:r>
            <a:r>
              <a:rPr lang="sl-SI" dirty="0"/>
              <a:t> </a:t>
            </a:r>
            <a:r>
              <a:rPr lang="sl-SI" dirty="0" err="1"/>
              <a:t>speaking</a:t>
            </a:r>
            <a:r>
              <a:rPr lang="sl-SI" dirty="0"/>
              <a:t> </a:t>
            </a:r>
            <a:r>
              <a:rPr lang="sl-SI" dirty="0" err="1"/>
              <a:t>countries</a:t>
            </a:r>
            <a:endParaRPr lang="sl-SI" dirty="0"/>
          </a:p>
          <a:p>
            <a:r>
              <a:rPr lang="sl-SI" dirty="0" err="1"/>
              <a:t>Landscapes</a:t>
            </a:r>
            <a:r>
              <a:rPr lang="sl-SI" dirty="0"/>
              <a:t> </a:t>
            </a:r>
            <a:r>
              <a:rPr lang="sl-SI" dirty="0" err="1"/>
              <a:t>and</a:t>
            </a:r>
            <a:r>
              <a:rPr lang="sl-SI" dirty="0"/>
              <a:t> </a:t>
            </a:r>
            <a:r>
              <a:rPr lang="sl-SI" dirty="0" err="1"/>
              <a:t>geography</a:t>
            </a:r>
            <a:endParaRPr lang="sl-SI" dirty="0"/>
          </a:p>
          <a:p>
            <a:r>
              <a:rPr lang="sl-SI" dirty="0" err="1"/>
              <a:t>History</a:t>
            </a:r>
            <a:endParaRPr lang="sl-SI" dirty="0"/>
          </a:p>
          <a:p>
            <a:r>
              <a:rPr lang="sl-SI" dirty="0" err="1"/>
              <a:t>Music</a:t>
            </a:r>
            <a:endParaRPr lang="sl-SI" dirty="0"/>
          </a:p>
          <a:p>
            <a:r>
              <a:rPr lang="sl-SI" dirty="0"/>
              <a:t>…</a:t>
            </a:r>
          </a:p>
          <a:p>
            <a:endParaRPr lang="sl-SI" dirty="0"/>
          </a:p>
        </p:txBody>
      </p:sp>
      <p:sp>
        <p:nvSpPr>
          <p:cNvPr id="5" name="PoljeZBesedilom 4">
            <a:extLst>
              <a:ext uri="{FF2B5EF4-FFF2-40B4-BE49-F238E27FC236}">
                <a16:creationId xmlns:a16="http://schemas.microsoft.com/office/drawing/2014/main" id="{7A68B528-179F-4DEE-8605-E13DEEE3472A}"/>
              </a:ext>
            </a:extLst>
          </p:cNvPr>
          <p:cNvSpPr txBox="1"/>
          <p:nvPr/>
        </p:nvSpPr>
        <p:spPr>
          <a:xfrm>
            <a:off x="6372200" y="3429000"/>
            <a:ext cx="216024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1600" dirty="0"/>
              <a:t>Mateja: </a:t>
            </a:r>
            <a:r>
              <a:rPr lang="sl-SI" sz="1600" dirty="0" err="1"/>
              <a:t>intercultural</a:t>
            </a:r>
            <a:r>
              <a:rPr lang="sl-SI" sz="1600" dirty="0"/>
              <a:t> </a:t>
            </a:r>
            <a:r>
              <a:rPr lang="sl-SI" sz="1600" dirty="0" err="1"/>
              <a:t>awareness</a:t>
            </a:r>
            <a:r>
              <a:rPr lang="sl-SI" sz="1600" dirty="0"/>
              <a:t>, UK &amp; </a:t>
            </a:r>
            <a:r>
              <a:rPr lang="sl-SI" sz="1600" dirty="0" err="1"/>
              <a:t>Ireland</a:t>
            </a:r>
            <a:endParaRPr lang="sl-SI" sz="1600" dirty="0"/>
          </a:p>
          <a:p>
            <a:endParaRPr lang="sl-SI" sz="1600" dirty="0"/>
          </a:p>
          <a:p>
            <a:r>
              <a:rPr lang="sl-SI" sz="1600" dirty="0"/>
              <a:t>Tina: US &amp; </a:t>
            </a:r>
            <a:r>
              <a:rPr lang="sl-SI" sz="1600" dirty="0" err="1"/>
              <a:t>Canada</a:t>
            </a:r>
            <a:r>
              <a:rPr lang="sl-SI" sz="1600" dirty="0"/>
              <a:t>, New </a:t>
            </a:r>
            <a:r>
              <a:rPr lang="sl-SI" sz="1600" dirty="0" err="1"/>
              <a:t>Zealand</a:t>
            </a:r>
            <a:r>
              <a:rPr lang="sl-SI" sz="1600" dirty="0"/>
              <a:t>, </a:t>
            </a:r>
            <a:r>
              <a:rPr lang="sl-SI" sz="1600" dirty="0" err="1"/>
              <a:t>Australia</a:t>
            </a:r>
            <a:endParaRPr lang="sl-SI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99592" y="764704"/>
            <a:ext cx="7739019" cy="1339551"/>
          </a:xfrm>
        </p:spPr>
        <p:txBody>
          <a:bodyPr>
            <a:normAutofit/>
          </a:bodyPr>
          <a:lstStyle/>
          <a:p>
            <a:pPr algn="ctr"/>
            <a:r>
              <a:rPr lang="sl-SI" sz="3200" dirty="0">
                <a:solidFill>
                  <a:schemeClr val="tx1"/>
                </a:solidFill>
              </a:rPr>
              <a:t>Minimum </a:t>
            </a:r>
            <a:r>
              <a:rPr lang="sl-SI" sz="3200" dirty="0" err="1">
                <a:solidFill>
                  <a:schemeClr val="tx1"/>
                </a:solidFill>
              </a:rPr>
              <a:t>Attendance</a:t>
            </a:r>
            <a:r>
              <a:rPr lang="sl-SI" sz="3200" dirty="0">
                <a:solidFill>
                  <a:schemeClr val="tx1"/>
                </a:solidFill>
              </a:rPr>
              <a:t> </a:t>
            </a:r>
            <a:r>
              <a:rPr lang="sl-SI" sz="3200" dirty="0" err="1">
                <a:solidFill>
                  <a:schemeClr val="tx1"/>
                </a:solidFill>
              </a:rPr>
              <a:t>Requirement</a:t>
            </a:r>
            <a:endParaRPr lang="en-GB" sz="3200" dirty="0">
              <a:solidFill>
                <a:schemeClr val="tx1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611560" y="2204864"/>
            <a:ext cx="7776864" cy="3403365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sl-SI" dirty="0"/>
              <a:t>S</a:t>
            </a:r>
            <a:r>
              <a:rPr lang="en-GB" dirty="0" err="1"/>
              <a:t>tudents</a:t>
            </a:r>
            <a:r>
              <a:rPr lang="en-GB" dirty="0"/>
              <a:t> must maintain a minimum of </a:t>
            </a:r>
            <a:r>
              <a:rPr lang="sl-SI" dirty="0"/>
              <a:t> </a:t>
            </a:r>
            <a:r>
              <a:rPr lang="sl-SI" b="1" dirty="0"/>
              <a:t>70%</a:t>
            </a:r>
            <a:r>
              <a:rPr lang="en-GB" b="1" dirty="0"/>
              <a:t> </a:t>
            </a:r>
            <a:r>
              <a:rPr lang="en-GB" dirty="0"/>
              <a:t>attendance </a:t>
            </a:r>
            <a:r>
              <a:rPr lang="sl-SI" dirty="0"/>
              <a:t>at </a:t>
            </a:r>
            <a:r>
              <a:rPr lang="sl-SI" dirty="0" err="1"/>
              <a:t>practical</a:t>
            </a:r>
            <a:r>
              <a:rPr lang="sl-SI" dirty="0"/>
              <a:t> </a:t>
            </a:r>
            <a:r>
              <a:rPr lang="sl-SI" dirty="0" err="1"/>
              <a:t>classes</a:t>
            </a:r>
            <a:r>
              <a:rPr lang="sl-SI" dirty="0"/>
              <a:t> </a:t>
            </a:r>
            <a:r>
              <a:rPr lang="sl-SI" dirty="0" err="1"/>
              <a:t>and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lectures</a:t>
            </a:r>
            <a:r>
              <a:rPr lang="sl-SI" dirty="0"/>
              <a:t> </a:t>
            </a:r>
            <a:r>
              <a:rPr lang="en-GB" dirty="0"/>
              <a:t>in order to be eligible for taking the examination</a:t>
            </a:r>
            <a:r>
              <a:rPr lang="sl-SI" dirty="0"/>
              <a:t>.</a:t>
            </a:r>
          </a:p>
          <a:p>
            <a:pPr>
              <a:lnSpc>
                <a:spcPct val="150000"/>
              </a:lnSpc>
            </a:pPr>
            <a:endParaRPr lang="en-GB" sz="36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6299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/>
              <a:t>Assessment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sl-SI" dirty="0"/>
              <a:t>Part I –</a:t>
            </a:r>
            <a:r>
              <a:rPr lang="sl-SI" dirty="0" err="1"/>
              <a:t>presentation</a:t>
            </a:r>
            <a:r>
              <a:rPr lang="sl-SI" dirty="0"/>
              <a:t> in </a:t>
            </a:r>
            <a:r>
              <a:rPr lang="sl-SI" dirty="0" err="1"/>
              <a:t>pairs</a:t>
            </a:r>
            <a:r>
              <a:rPr lang="sl-SI" dirty="0"/>
              <a:t> (60%)</a:t>
            </a:r>
          </a:p>
          <a:p>
            <a:pPr>
              <a:lnSpc>
                <a:spcPct val="150000"/>
              </a:lnSpc>
            </a:pPr>
            <a:r>
              <a:rPr lang="sl-SI" dirty="0"/>
              <a:t>Part II – a </a:t>
            </a:r>
            <a:r>
              <a:rPr lang="sl-SI" dirty="0" err="1"/>
              <a:t>text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500 </a:t>
            </a:r>
            <a:r>
              <a:rPr lang="sl-SI" dirty="0" err="1"/>
              <a:t>words</a:t>
            </a:r>
            <a:r>
              <a:rPr lang="sl-SI" dirty="0"/>
              <a:t> (30 %)</a:t>
            </a:r>
          </a:p>
          <a:p>
            <a:pPr>
              <a:lnSpc>
                <a:spcPct val="150000"/>
              </a:lnSpc>
            </a:pPr>
            <a:r>
              <a:rPr lang="sl-SI" dirty="0"/>
              <a:t>Part III – a </a:t>
            </a:r>
            <a:r>
              <a:rPr lang="sl-SI" dirty="0" err="1"/>
              <a:t>conversation</a:t>
            </a:r>
            <a:r>
              <a:rPr lang="sl-SI" dirty="0"/>
              <a:t> </a:t>
            </a:r>
            <a:r>
              <a:rPr lang="sl-SI" dirty="0" err="1"/>
              <a:t>with</a:t>
            </a:r>
            <a:r>
              <a:rPr lang="sl-SI" dirty="0"/>
              <a:t> </a:t>
            </a:r>
            <a:r>
              <a:rPr lang="sl-SI" dirty="0" err="1"/>
              <a:t>someone</a:t>
            </a:r>
            <a:r>
              <a:rPr lang="sl-SI" dirty="0"/>
              <a:t> </a:t>
            </a:r>
            <a:r>
              <a:rPr lang="sl-SI" dirty="0" err="1"/>
              <a:t>from</a:t>
            </a:r>
            <a:r>
              <a:rPr lang="sl-SI" dirty="0"/>
              <a:t> a </a:t>
            </a:r>
            <a:r>
              <a:rPr lang="sl-SI" dirty="0" err="1"/>
              <a:t>different</a:t>
            </a:r>
            <a:r>
              <a:rPr lang="sl-SI" dirty="0"/>
              <a:t> </a:t>
            </a:r>
            <a:r>
              <a:rPr lang="sl-SI" dirty="0" err="1"/>
              <a:t>culture</a:t>
            </a:r>
            <a:r>
              <a:rPr lang="sl-SI" dirty="0"/>
              <a:t> (10%)</a:t>
            </a:r>
          </a:p>
          <a:p>
            <a:endParaRPr lang="sl-S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r>
              <a:rPr lang="sl-SI" dirty="0" err="1"/>
              <a:t>Assessment</a:t>
            </a:r>
            <a:r>
              <a:rPr lang="sl-SI" dirty="0"/>
              <a:t> – Part I (50%)</a:t>
            </a:r>
            <a:endParaRPr lang="de-DE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23528" y="1340768"/>
            <a:ext cx="8229600" cy="532859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dirty="0"/>
              <a:t>You have to prepare</a:t>
            </a:r>
            <a:r>
              <a:rPr lang="sl-SI" dirty="0"/>
              <a:t> (in </a:t>
            </a:r>
            <a:r>
              <a:rPr lang="sl-SI" dirty="0" err="1"/>
              <a:t>pairs</a:t>
            </a:r>
            <a:r>
              <a:rPr lang="sl-SI" dirty="0"/>
              <a:t>)</a:t>
            </a:r>
            <a:r>
              <a:rPr lang="en-GB" dirty="0"/>
              <a:t>:</a:t>
            </a:r>
          </a:p>
          <a:p>
            <a:r>
              <a:rPr lang="sl-SI" dirty="0"/>
              <a:t>A </a:t>
            </a:r>
            <a:r>
              <a:rPr lang="sl-SI" b="1" dirty="0"/>
              <a:t>30-minute </a:t>
            </a:r>
            <a:r>
              <a:rPr lang="sl-SI" b="1" dirty="0" err="1"/>
              <a:t>presentation</a:t>
            </a:r>
            <a:r>
              <a:rPr lang="sl-SI" b="1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an</a:t>
            </a:r>
            <a:r>
              <a:rPr lang="sl-SI" dirty="0"/>
              <a:t> </a:t>
            </a:r>
            <a:r>
              <a:rPr lang="sl-SI" dirty="0" err="1"/>
              <a:t>intercultural</a:t>
            </a:r>
            <a:r>
              <a:rPr lang="sl-SI" dirty="0"/>
              <a:t> </a:t>
            </a:r>
            <a:r>
              <a:rPr lang="sl-SI" dirty="0" err="1"/>
              <a:t>topic</a:t>
            </a:r>
            <a:r>
              <a:rPr lang="en-GB" dirty="0"/>
              <a:t> </a:t>
            </a:r>
            <a:r>
              <a:rPr lang="sl-SI" dirty="0"/>
              <a:t>to </a:t>
            </a:r>
            <a:r>
              <a:rPr lang="sl-SI" dirty="0" err="1"/>
              <a:t>your</a:t>
            </a:r>
            <a:r>
              <a:rPr lang="sl-SI" dirty="0"/>
              <a:t> </a:t>
            </a:r>
            <a:r>
              <a:rPr lang="sl-SI" dirty="0" err="1"/>
              <a:t>colleagues</a:t>
            </a:r>
            <a:r>
              <a:rPr lang="sl-SI" dirty="0"/>
              <a:t>. </a:t>
            </a:r>
          </a:p>
          <a:p>
            <a:r>
              <a:rPr lang="en-US" dirty="0"/>
              <a:t>The presentation has to be </a:t>
            </a:r>
            <a:r>
              <a:rPr lang="en-US" dirty="0">
                <a:solidFill>
                  <a:srgbClr val="FF0000"/>
                </a:solidFill>
              </a:rPr>
              <a:t>interactive</a:t>
            </a:r>
            <a:r>
              <a:rPr lang="en-US" dirty="0"/>
              <a:t> and you have to involve the listeners as much as possible.</a:t>
            </a:r>
            <a:r>
              <a:rPr lang="sl-SI" dirty="0"/>
              <a:t> </a:t>
            </a:r>
            <a:endParaRPr lang="en-US" dirty="0"/>
          </a:p>
          <a:p>
            <a:r>
              <a:rPr lang="en-US" dirty="0"/>
              <a:t>You are </a:t>
            </a:r>
            <a:r>
              <a:rPr lang="en-US" dirty="0">
                <a:solidFill>
                  <a:srgbClr val="FF0000"/>
                </a:solidFill>
              </a:rPr>
              <a:t>NOT</a:t>
            </a:r>
            <a:r>
              <a:rPr lang="en-US" dirty="0"/>
              <a:t> supposed to </a:t>
            </a:r>
            <a:r>
              <a:rPr lang="en-US" dirty="0">
                <a:solidFill>
                  <a:srgbClr val="FF0000"/>
                </a:solidFill>
              </a:rPr>
              <a:t>read</a:t>
            </a:r>
            <a:r>
              <a:rPr lang="en-US" dirty="0"/>
              <a:t> but speak freely about the selected topic.</a:t>
            </a:r>
          </a:p>
          <a:p>
            <a:r>
              <a:rPr lang="sl-SI" dirty="0"/>
              <a:t>The </a:t>
            </a:r>
            <a:r>
              <a:rPr lang="en-US" dirty="0">
                <a:solidFill>
                  <a:srgbClr val="FF0000"/>
                </a:solidFill>
              </a:rPr>
              <a:t>assessment criteria </a:t>
            </a:r>
            <a:r>
              <a:rPr lang="sl-SI" dirty="0"/>
              <a:t>are </a:t>
            </a:r>
            <a:r>
              <a:rPr lang="sl-SI" dirty="0" err="1"/>
              <a:t>available</a:t>
            </a:r>
            <a:r>
              <a:rPr lang="sl-SI" dirty="0"/>
              <a:t> in </a:t>
            </a:r>
            <a:r>
              <a:rPr lang="en-US" dirty="0"/>
              <a:t>the e-classroom</a:t>
            </a:r>
            <a:r>
              <a:rPr lang="sl-SI" dirty="0"/>
              <a:t>.</a:t>
            </a:r>
          </a:p>
          <a:p>
            <a:r>
              <a:rPr lang="sl-SI" dirty="0" err="1"/>
              <a:t>Present</a:t>
            </a:r>
            <a:r>
              <a:rPr lang="sl-SI" dirty="0"/>
              <a:t> some </a:t>
            </a:r>
            <a:r>
              <a:rPr lang="sl-SI" dirty="0" err="1">
                <a:solidFill>
                  <a:srgbClr val="FF0000"/>
                </a:solidFill>
              </a:rPr>
              <a:t>interesting</a:t>
            </a:r>
            <a:r>
              <a:rPr lang="sl-SI" dirty="0">
                <a:solidFill>
                  <a:srgbClr val="FF0000"/>
                </a:solidFill>
              </a:rPr>
              <a:t> </a:t>
            </a:r>
            <a:r>
              <a:rPr lang="sl-SI" dirty="0" err="1">
                <a:solidFill>
                  <a:srgbClr val="FF0000"/>
                </a:solidFill>
              </a:rPr>
              <a:t>facts</a:t>
            </a:r>
            <a:r>
              <a:rPr lang="sl-SI" dirty="0">
                <a:solidFill>
                  <a:srgbClr val="FF0000"/>
                </a:solidFill>
              </a:rPr>
              <a:t> </a:t>
            </a:r>
            <a:r>
              <a:rPr lang="sl-SI" dirty="0" err="1"/>
              <a:t>about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topic</a:t>
            </a:r>
            <a:r>
              <a:rPr lang="sl-SI" dirty="0"/>
              <a:t> (in </a:t>
            </a:r>
            <a:r>
              <a:rPr lang="sl-SI" dirty="0" err="1"/>
              <a:t>the</a:t>
            </a:r>
            <a:r>
              <a:rPr lang="sl-SI" dirty="0"/>
              <a:t> form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quizzes</a:t>
            </a:r>
            <a:r>
              <a:rPr lang="sl-SI" dirty="0"/>
              <a:t>, </a:t>
            </a:r>
            <a:r>
              <a:rPr lang="sl-SI" dirty="0" err="1"/>
              <a:t>activities</a:t>
            </a:r>
            <a:r>
              <a:rPr lang="sl-SI" dirty="0"/>
              <a:t> </a:t>
            </a:r>
            <a:r>
              <a:rPr lang="sl-SI" dirty="0" err="1"/>
              <a:t>etc</a:t>
            </a:r>
            <a:r>
              <a:rPr lang="sl-SI" dirty="0"/>
              <a:t>.) </a:t>
            </a:r>
            <a:r>
              <a:rPr lang="sl-SI" dirty="0" err="1"/>
              <a:t>and</a:t>
            </a:r>
            <a:r>
              <a:rPr lang="sl-SI" dirty="0"/>
              <a:t> at </a:t>
            </a:r>
            <a:r>
              <a:rPr lang="sl-SI" dirty="0" err="1"/>
              <a:t>least</a:t>
            </a:r>
            <a:r>
              <a:rPr lang="sl-SI" dirty="0"/>
              <a:t> </a:t>
            </a:r>
            <a:r>
              <a:rPr lang="sl-SI" dirty="0">
                <a:solidFill>
                  <a:srgbClr val="FF0000"/>
                </a:solidFill>
              </a:rPr>
              <a:t>2 </a:t>
            </a:r>
            <a:r>
              <a:rPr lang="sl-SI" dirty="0" err="1">
                <a:solidFill>
                  <a:srgbClr val="FF0000"/>
                </a:solidFill>
              </a:rPr>
              <a:t>activities</a:t>
            </a:r>
            <a:r>
              <a:rPr lang="sl-SI" dirty="0">
                <a:solidFill>
                  <a:srgbClr val="FF0000"/>
                </a:solidFill>
              </a:rPr>
              <a:t> </a:t>
            </a:r>
            <a:r>
              <a:rPr lang="sl-SI" dirty="0" err="1">
                <a:solidFill>
                  <a:srgbClr val="FF0000"/>
                </a:solidFill>
              </a:rPr>
              <a:t>for</a:t>
            </a:r>
            <a:r>
              <a:rPr lang="sl-SI" dirty="0">
                <a:solidFill>
                  <a:srgbClr val="FF0000"/>
                </a:solidFill>
              </a:rPr>
              <a:t> </a:t>
            </a:r>
            <a:r>
              <a:rPr lang="sl-SI" dirty="0" err="1">
                <a:solidFill>
                  <a:srgbClr val="FF0000"/>
                </a:solidFill>
              </a:rPr>
              <a:t>children</a:t>
            </a:r>
            <a:r>
              <a:rPr lang="sl-SI" dirty="0"/>
              <a:t> (Grade 1 to 6). </a:t>
            </a:r>
            <a:r>
              <a:rPr lang="sl-SI" dirty="0">
                <a:solidFill>
                  <a:srgbClr val="FF0000"/>
                </a:solidFill>
              </a:rPr>
              <a:t>Do </a:t>
            </a:r>
            <a:r>
              <a:rPr lang="sl-SI" dirty="0" err="1">
                <a:solidFill>
                  <a:srgbClr val="FF0000"/>
                </a:solidFill>
              </a:rPr>
              <a:t>these</a:t>
            </a:r>
            <a:r>
              <a:rPr lang="sl-SI" dirty="0">
                <a:solidFill>
                  <a:srgbClr val="FF0000"/>
                </a:solidFill>
              </a:rPr>
              <a:t> </a:t>
            </a:r>
            <a:r>
              <a:rPr lang="sl-SI" dirty="0" err="1">
                <a:solidFill>
                  <a:srgbClr val="FF0000"/>
                </a:solidFill>
              </a:rPr>
              <a:t>two</a:t>
            </a:r>
            <a:r>
              <a:rPr lang="sl-SI" dirty="0">
                <a:solidFill>
                  <a:srgbClr val="FF0000"/>
                </a:solidFill>
              </a:rPr>
              <a:t> </a:t>
            </a:r>
            <a:r>
              <a:rPr lang="sl-SI" dirty="0" err="1">
                <a:solidFill>
                  <a:srgbClr val="FF0000"/>
                </a:solidFill>
              </a:rPr>
              <a:t>activities</a:t>
            </a:r>
            <a:r>
              <a:rPr lang="sl-SI" dirty="0">
                <a:solidFill>
                  <a:srgbClr val="FF0000"/>
                </a:solidFill>
              </a:rPr>
              <a:t> </a:t>
            </a:r>
            <a:r>
              <a:rPr lang="sl-SI" dirty="0" err="1">
                <a:solidFill>
                  <a:srgbClr val="FF0000"/>
                </a:solidFill>
              </a:rPr>
              <a:t>with</a:t>
            </a:r>
            <a:r>
              <a:rPr lang="sl-SI" dirty="0">
                <a:solidFill>
                  <a:srgbClr val="FF0000"/>
                </a:solidFill>
              </a:rPr>
              <a:t> </a:t>
            </a:r>
            <a:r>
              <a:rPr lang="sl-SI" dirty="0" err="1">
                <a:solidFill>
                  <a:srgbClr val="FF0000"/>
                </a:solidFill>
              </a:rPr>
              <a:t>us</a:t>
            </a:r>
            <a:r>
              <a:rPr lang="sl-SI" dirty="0">
                <a:solidFill>
                  <a:srgbClr val="FF0000"/>
                </a:solidFill>
              </a:rPr>
              <a:t>!</a:t>
            </a:r>
          </a:p>
          <a:p>
            <a:r>
              <a:rPr lang="sl-SI" dirty="0" err="1">
                <a:solidFill>
                  <a:srgbClr val="FF0000"/>
                </a:solidFill>
              </a:rPr>
              <a:t>Upload</a:t>
            </a:r>
            <a:r>
              <a:rPr lang="sl-SI" dirty="0"/>
              <a:t> </a:t>
            </a:r>
            <a:r>
              <a:rPr lang="sl-SI" dirty="0" err="1"/>
              <a:t>your</a:t>
            </a:r>
            <a:r>
              <a:rPr lang="sl-SI" dirty="0"/>
              <a:t> </a:t>
            </a:r>
            <a:r>
              <a:rPr lang="sl-SI" dirty="0" err="1"/>
              <a:t>project</a:t>
            </a:r>
            <a:r>
              <a:rPr lang="sl-SI" dirty="0"/>
              <a:t> </a:t>
            </a:r>
            <a:r>
              <a:rPr lang="sl-SI" dirty="0" err="1"/>
              <a:t>work</a:t>
            </a:r>
            <a:r>
              <a:rPr lang="sl-SI" dirty="0"/>
              <a:t> file in </a:t>
            </a:r>
            <a:r>
              <a:rPr lang="sl-SI" dirty="0" err="1"/>
              <a:t>the</a:t>
            </a:r>
            <a:r>
              <a:rPr lang="sl-SI" dirty="0"/>
              <a:t> e-</a:t>
            </a:r>
            <a:r>
              <a:rPr lang="sl-SI" dirty="0" err="1"/>
              <a:t>classroom</a:t>
            </a:r>
            <a:r>
              <a:rPr lang="sl-SI" dirty="0"/>
              <a:t> </a:t>
            </a:r>
            <a:r>
              <a:rPr lang="sl-SI" dirty="0" err="1"/>
              <a:t>by</a:t>
            </a:r>
            <a:r>
              <a:rPr lang="sl-SI" dirty="0"/>
              <a:t> </a:t>
            </a:r>
            <a:r>
              <a:rPr lang="sl-SI" dirty="0">
                <a:solidFill>
                  <a:srgbClr val="FF0000"/>
                </a:solidFill>
              </a:rPr>
              <a:t>5th </a:t>
            </a:r>
            <a:r>
              <a:rPr lang="sl-SI" dirty="0" err="1">
                <a:solidFill>
                  <a:srgbClr val="FF0000"/>
                </a:solidFill>
              </a:rPr>
              <a:t>June</a:t>
            </a:r>
            <a:r>
              <a:rPr lang="sl-SI" dirty="0">
                <a:solidFill>
                  <a:srgbClr val="FF0000"/>
                </a:solidFill>
              </a:rPr>
              <a:t> 2023</a:t>
            </a:r>
            <a:r>
              <a:rPr lang="sl-SI" dirty="0"/>
              <a:t>.</a:t>
            </a:r>
            <a:endParaRPr lang="en-US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176464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GB" dirty="0"/>
              <a:t>should include: </a:t>
            </a:r>
            <a:endParaRPr lang="sl-SI" dirty="0"/>
          </a:p>
          <a:p>
            <a:pPr>
              <a:buNone/>
            </a:pPr>
            <a:endParaRPr lang="sl-SI" dirty="0"/>
          </a:p>
          <a:p>
            <a:pPr>
              <a:buNone/>
            </a:pPr>
            <a:r>
              <a:rPr lang="sl-SI" dirty="0"/>
              <a:t>-   </a:t>
            </a:r>
            <a:r>
              <a:rPr lang="sl-SI" sz="3700" dirty="0"/>
              <a:t>An </a:t>
            </a:r>
            <a:r>
              <a:rPr lang="sl-SI" sz="3700" dirty="0" err="1"/>
              <a:t>introduction</a:t>
            </a:r>
            <a:r>
              <a:rPr lang="sl-SI" sz="3700" dirty="0"/>
              <a:t> in </a:t>
            </a:r>
            <a:r>
              <a:rPr lang="sl-SI" sz="3700" dirty="0" err="1"/>
              <a:t>which</a:t>
            </a:r>
            <a:r>
              <a:rPr lang="sl-SI" sz="3700" dirty="0"/>
              <a:t> </a:t>
            </a:r>
            <a:r>
              <a:rPr lang="sl-SI" sz="3700" dirty="0" err="1"/>
              <a:t>you</a:t>
            </a:r>
            <a:r>
              <a:rPr lang="sl-SI" sz="3700" dirty="0"/>
              <a:t> </a:t>
            </a:r>
            <a:r>
              <a:rPr lang="sl-SI" sz="3700" dirty="0" err="1"/>
              <a:t>justify</a:t>
            </a:r>
            <a:r>
              <a:rPr lang="sl-SI" sz="3700" dirty="0"/>
              <a:t> </a:t>
            </a:r>
            <a:r>
              <a:rPr lang="sl-SI" sz="3700" dirty="0" err="1"/>
              <a:t>the</a:t>
            </a:r>
            <a:r>
              <a:rPr lang="sl-SI" sz="3700" dirty="0"/>
              <a:t> </a:t>
            </a:r>
            <a:r>
              <a:rPr lang="sl-SI" sz="3700" dirty="0" err="1"/>
              <a:t>selection</a:t>
            </a:r>
            <a:r>
              <a:rPr lang="sl-SI" sz="3700" dirty="0"/>
              <a:t> </a:t>
            </a:r>
            <a:r>
              <a:rPr lang="sl-SI" sz="3700" dirty="0" err="1"/>
              <a:t>of</a:t>
            </a:r>
            <a:r>
              <a:rPr lang="sl-SI" sz="3700" dirty="0"/>
              <a:t> </a:t>
            </a:r>
            <a:r>
              <a:rPr lang="sl-SI" sz="3700" dirty="0" err="1"/>
              <a:t>the</a:t>
            </a:r>
            <a:r>
              <a:rPr lang="sl-SI" sz="3700" dirty="0"/>
              <a:t> </a:t>
            </a:r>
            <a:r>
              <a:rPr lang="sl-SI" sz="3700" dirty="0" err="1"/>
              <a:t>topic</a:t>
            </a:r>
            <a:endParaRPr lang="en-GB" sz="3700" dirty="0"/>
          </a:p>
          <a:p>
            <a:pPr>
              <a:lnSpc>
                <a:spcPct val="150000"/>
              </a:lnSpc>
              <a:buFontTx/>
              <a:buChar char="-"/>
            </a:pPr>
            <a:r>
              <a:rPr lang="sl-SI" sz="3600" dirty="0"/>
              <a:t>a </a:t>
            </a:r>
            <a:r>
              <a:rPr lang="sl-SI" sz="3600" b="1" dirty="0" err="1"/>
              <a:t>ppt</a:t>
            </a:r>
            <a:r>
              <a:rPr lang="sl-SI" sz="3600" dirty="0"/>
              <a:t> on </a:t>
            </a:r>
            <a:r>
              <a:rPr lang="sl-SI" sz="3600" dirty="0" err="1"/>
              <a:t>the</a:t>
            </a:r>
            <a:r>
              <a:rPr lang="sl-SI" sz="3600" dirty="0"/>
              <a:t> </a:t>
            </a:r>
            <a:r>
              <a:rPr lang="sl-SI" sz="3600" dirty="0" err="1"/>
              <a:t>topic</a:t>
            </a:r>
            <a:endParaRPr lang="en-GB" sz="3600" dirty="0"/>
          </a:p>
          <a:p>
            <a:pPr>
              <a:lnSpc>
                <a:spcPct val="150000"/>
              </a:lnSpc>
              <a:buFontTx/>
              <a:buChar char="-"/>
            </a:pPr>
            <a:r>
              <a:rPr lang="sl-SI" sz="3600" b="1" dirty="0"/>
              <a:t>a</a:t>
            </a:r>
            <a:r>
              <a:rPr lang="en-GB" sz="3600" b="1" dirty="0"/>
              <a:t> collection of activities</a:t>
            </a:r>
            <a:r>
              <a:rPr lang="sl-SI" sz="3600" b="1" dirty="0"/>
              <a:t> </a:t>
            </a:r>
            <a:r>
              <a:rPr lang="sl-SI" sz="3600" dirty="0"/>
              <a:t>(</a:t>
            </a:r>
            <a:r>
              <a:rPr lang="sl-SI" sz="3600" dirty="0" err="1"/>
              <a:t>together</a:t>
            </a:r>
            <a:r>
              <a:rPr lang="sl-SI" sz="3600" dirty="0"/>
              <a:t> </a:t>
            </a:r>
            <a:r>
              <a:rPr lang="sl-SI" sz="3600" dirty="0" err="1"/>
              <a:t>with</a:t>
            </a:r>
            <a:r>
              <a:rPr lang="sl-SI" sz="3600" dirty="0"/>
              <a:t> </a:t>
            </a:r>
            <a:r>
              <a:rPr lang="sl-SI" sz="3600" dirty="0" err="1"/>
              <a:t>web</a:t>
            </a:r>
            <a:r>
              <a:rPr lang="sl-SI" sz="3600" dirty="0"/>
              <a:t> </a:t>
            </a:r>
            <a:r>
              <a:rPr lang="sl-SI" sz="3600" dirty="0" err="1"/>
              <a:t>links</a:t>
            </a:r>
            <a:r>
              <a:rPr lang="sl-SI" sz="3600" dirty="0"/>
              <a:t>, </a:t>
            </a:r>
            <a:r>
              <a:rPr lang="sl-SI" sz="3600" dirty="0" err="1"/>
              <a:t>online</a:t>
            </a:r>
            <a:r>
              <a:rPr lang="sl-SI" sz="3600" dirty="0"/>
              <a:t> </a:t>
            </a:r>
            <a:r>
              <a:rPr lang="sl-SI" sz="3600" dirty="0" err="1"/>
              <a:t>activities</a:t>
            </a:r>
            <a:r>
              <a:rPr lang="sl-SI" sz="3600" dirty="0"/>
              <a:t>, song </a:t>
            </a:r>
            <a:r>
              <a:rPr lang="sl-SI" sz="3600" dirty="0" err="1"/>
              <a:t>lyrics</a:t>
            </a:r>
            <a:r>
              <a:rPr lang="sl-SI" sz="3600" dirty="0"/>
              <a:t>, </a:t>
            </a:r>
            <a:r>
              <a:rPr lang="sl-SI" sz="3600" dirty="0" err="1"/>
              <a:t>stories</a:t>
            </a:r>
            <a:r>
              <a:rPr lang="sl-SI" sz="3600" dirty="0"/>
              <a:t>, </a:t>
            </a:r>
            <a:r>
              <a:rPr lang="sl-SI" sz="3600" dirty="0" err="1"/>
              <a:t>games</a:t>
            </a:r>
            <a:r>
              <a:rPr lang="sl-SI" sz="3600" dirty="0"/>
              <a:t>, </a:t>
            </a:r>
            <a:r>
              <a:rPr lang="sl-SI" sz="3600" dirty="0" err="1"/>
              <a:t>worksheets</a:t>
            </a:r>
            <a:r>
              <a:rPr lang="sl-SI" sz="3600" dirty="0"/>
              <a:t> …) – app. 5 </a:t>
            </a:r>
            <a:r>
              <a:rPr lang="sl-SI" sz="3600" dirty="0" err="1"/>
              <a:t>of</a:t>
            </a:r>
            <a:r>
              <a:rPr lang="sl-SI" sz="3600" dirty="0"/>
              <a:t> </a:t>
            </a:r>
            <a:r>
              <a:rPr lang="sl-SI" sz="3600" dirty="0" err="1"/>
              <a:t>them</a:t>
            </a:r>
            <a:endParaRPr lang="en-GB" sz="3600" dirty="0"/>
          </a:p>
          <a:p>
            <a:pPr>
              <a:lnSpc>
                <a:spcPct val="150000"/>
              </a:lnSpc>
              <a:buFontTx/>
              <a:buChar char="-"/>
            </a:pPr>
            <a:r>
              <a:rPr lang="sl-SI" sz="3600" b="1" dirty="0"/>
              <a:t>2</a:t>
            </a:r>
            <a:r>
              <a:rPr lang="en-GB" sz="3600" b="1" dirty="0"/>
              <a:t> activities </a:t>
            </a:r>
            <a:r>
              <a:rPr lang="sl-SI" sz="3600" b="1" dirty="0"/>
              <a:t>FOR CHILDREN </a:t>
            </a:r>
            <a:r>
              <a:rPr lang="en-GB" sz="3600" dirty="0"/>
              <a:t>described according to the sample below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GB" sz="3600" dirty="0"/>
              <a:t>1 lesson plan</a:t>
            </a:r>
            <a:r>
              <a:rPr lang="sl-SI" sz="3600" dirty="0"/>
              <a:t> </a:t>
            </a:r>
            <a:r>
              <a:rPr lang="sl-SI" sz="3600" dirty="0" err="1"/>
              <a:t>for</a:t>
            </a:r>
            <a:r>
              <a:rPr lang="sl-SI" sz="3600" dirty="0"/>
              <a:t> </a:t>
            </a:r>
            <a:r>
              <a:rPr lang="sl-SI" sz="3600" dirty="0" err="1"/>
              <a:t>teaching</a:t>
            </a:r>
            <a:r>
              <a:rPr lang="sl-SI" sz="3600" dirty="0"/>
              <a:t> </a:t>
            </a:r>
            <a:r>
              <a:rPr lang="sl-SI" sz="3600" dirty="0" err="1"/>
              <a:t>this</a:t>
            </a:r>
            <a:r>
              <a:rPr lang="sl-SI" sz="3600" dirty="0"/>
              <a:t> </a:t>
            </a:r>
            <a:r>
              <a:rPr lang="sl-SI" sz="3600" dirty="0" err="1"/>
              <a:t>topic</a:t>
            </a:r>
            <a:r>
              <a:rPr lang="sl-SI" sz="3600" dirty="0"/>
              <a:t> to </a:t>
            </a:r>
            <a:r>
              <a:rPr lang="sl-SI" sz="3600" dirty="0" err="1"/>
              <a:t>children</a:t>
            </a:r>
            <a:endParaRPr lang="en-GB" sz="3600" dirty="0"/>
          </a:p>
          <a:p>
            <a:pPr>
              <a:buNone/>
            </a:pPr>
            <a:endParaRPr lang="en-GB" dirty="0"/>
          </a:p>
          <a:p>
            <a:pPr>
              <a:buFontTx/>
              <a:buChar char="-"/>
            </a:pPr>
            <a:endParaRPr lang="en-GB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DC6A1-B7AB-4228-979A-D610466ADB05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23528" y="836712"/>
            <a:ext cx="8229600" cy="1066800"/>
          </a:xfrm>
        </p:spPr>
        <p:txBody>
          <a:bodyPr>
            <a:normAutofit/>
          </a:bodyPr>
          <a:lstStyle/>
          <a:p>
            <a:r>
              <a:rPr lang="sl-SI" dirty="0">
                <a:solidFill>
                  <a:srgbClr val="C00000"/>
                </a:solidFill>
              </a:rPr>
              <a:t>P</a:t>
            </a:r>
            <a:r>
              <a:rPr lang="en-GB" dirty="0" err="1">
                <a:solidFill>
                  <a:srgbClr val="C00000"/>
                </a:solidFill>
              </a:rPr>
              <a:t>roject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sl-SI" dirty="0" err="1">
                <a:solidFill>
                  <a:srgbClr val="C00000"/>
                </a:solidFill>
              </a:rPr>
              <a:t>work</a:t>
            </a:r>
            <a:r>
              <a:rPr lang="sl-SI" dirty="0">
                <a:solidFill>
                  <a:srgbClr val="C00000"/>
                </a:solidFill>
              </a:rPr>
              <a:t> </a:t>
            </a:r>
            <a:r>
              <a:rPr lang="en-GB" dirty="0">
                <a:solidFill>
                  <a:srgbClr val="C00000"/>
                </a:solidFill>
              </a:rPr>
              <a:t>file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o">
  <a:themeElements>
    <a:clrScheme name="Urbano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1082</TotalTime>
  <Words>826</Words>
  <Application>Microsoft Office PowerPoint</Application>
  <PresentationFormat>Diaprojekcija na zaslonu (4:3)</PresentationFormat>
  <Paragraphs>119</Paragraphs>
  <Slides>14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19" baseType="lpstr">
      <vt:lpstr>Calibri</vt:lpstr>
      <vt:lpstr>Georgia</vt:lpstr>
      <vt:lpstr>Trebuchet MS</vt:lpstr>
      <vt:lpstr>Wingdings 2</vt:lpstr>
      <vt:lpstr>Urbano</vt:lpstr>
      <vt:lpstr>JEZIKOVNO IN MEDKULTURNO 0ZAVEŠČANJE</vt:lpstr>
      <vt:lpstr>Course description</vt:lpstr>
      <vt:lpstr>Course teachers</vt:lpstr>
      <vt:lpstr>Course dates and teachers</vt:lpstr>
      <vt:lpstr>Course topics</vt:lpstr>
      <vt:lpstr>Minimum Attendance Requirement</vt:lpstr>
      <vt:lpstr>Assessment</vt:lpstr>
      <vt:lpstr>Assessment – Part I (50%)</vt:lpstr>
      <vt:lpstr>Project work file</vt:lpstr>
      <vt:lpstr>Sample of an activity description</vt:lpstr>
      <vt:lpstr>Assessment – part I</vt:lpstr>
      <vt:lpstr>Assessment – Part II</vt:lpstr>
      <vt:lpstr>Assessment – Part III (10%)</vt:lpstr>
      <vt:lpstr>PowerPointova predstavitev</vt:lpstr>
    </vt:vector>
  </TitlesOfParts>
  <Company>Pedagoška fakulteta v Ljubljani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JEZIKOVNO IN MEDKULTURNO UZAVEŠČANJE</dc:title>
  <dc:creator>Matevž</dc:creator>
  <cp:lastModifiedBy>Rozmanič, Tina</cp:lastModifiedBy>
  <cp:revision>50</cp:revision>
  <dcterms:created xsi:type="dcterms:W3CDTF">2013-10-08T09:30:27Z</dcterms:created>
  <dcterms:modified xsi:type="dcterms:W3CDTF">2023-02-15T15:45:24Z</dcterms:modified>
</cp:coreProperties>
</file>