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5"/>
  </p:notesMasterIdLst>
  <p:sldIdLst>
    <p:sldId id="256" r:id="rId2"/>
    <p:sldId id="27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40" d="100"/>
          <a:sy n="40" d="100"/>
        </p:scale>
        <p:origin x="-72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B10C14-DD2E-4484-A3D2-B1E385490E50}" type="datetimeFigureOut">
              <a:rPr lang="sl-SI" smtClean="0"/>
              <a:pPr/>
              <a:t>24.1.2012</a:t>
            </a:fld>
            <a:endParaRPr lang="sl-SI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095BCF-C619-4915-B757-A93980BD934B}" type="slidenum">
              <a:rPr lang="sl-SI" smtClean="0"/>
              <a:pPr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C1C52-FFDE-435E-82BF-9787B15E4DA7}" type="datetimeFigureOut">
              <a:rPr lang="sl-SI" smtClean="0"/>
              <a:pPr/>
              <a:t>24.1.2012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1EF90-AFBC-4DD9-9288-AC5DC7FE2993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C1C52-FFDE-435E-82BF-9787B15E4DA7}" type="datetimeFigureOut">
              <a:rPr lang="sl-SI" smtClean="0"/>
              <a:pPr/>
              <a:t>24.1.2012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1EF90-AFBC-4DD9-9288-AC5DC7FE2993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C1C52-FFDE-435E-82BF-9787B15E4DA7}" type="datetimeFigureOut">
              <a:rPr lang="sl-SI" smtClean="0"/>
              <a:pPr/>
              <a:t>24.1.2012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1EF90-AFBC-4DD9-9288-AC5DC7FE2993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C1C52-FFDE-435E-82BF-9787B15E4DA7}" type="datetimeFigureOut">
              <a:rPr lang="sl-SI" smtClean="0"/>
              <a:pPr/>
              <a:t>24.1.2012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1EF90-AFBC-4DD9-9288-AC5DC7FE2993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C1C52-FFDE-435E-82BF-9787B15E4DA7}" type="datetimeFigureOut">
              <a:rPr lang="sl-SI" smtClean="0"/>
              <a:pPr/>
              <a:t>24.1.2012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1EF90-AFBC-4DD9-9288-AC5DC7FE2993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C1C52-FFDE-435E-82BF-9787B15E4DA7}" type="datetimeFigureOut">
              <a:rPr lang="sl-SI" smtClean="0"/>
              <a:pPr/>
              <a:t>24.1.2012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1EF90-AFBC-4DD9-9288-AC5DC7FE2993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C1C52-FFDE-435E-82BF-9787B15E4DA7}" type="datetimeFigureOut">
              <a:rPr lang="sl-SI" smtClean="0"/>
              <a:pPr/>
              <a:t>24.1.2012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1EF90-AFBC-4DD9-9288-AC5DC7FE2993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C1C52-FFDE-435E-82BF-9787B15E4DA7}" type="datetimeFigureOut">
              <a:rPr lang="sl-SI" smtClean="0"/>
              <a:pPr/>
              <a:t>24.1.2012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1EF90-AFBC-4DD9-9288-AC5DC7FE2993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C1C52-FFDE-435E-82BF-9787B15E4DA7}" type="datetimeFigureOut">
              <a:rPr lang="sl-SI" smtClean="0"/>
              <a:pPr/>
              <a:t>24.1.2012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1EF90-AFBC-4DD9-9288-AC5DC7FE2993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C1C52-FFDE-435E-82BF-9787B15E4DA7}" type="datetimeFigureOut">
              <a:rPr lang="sl-SI" smtClean="0"/>
              <a:pPr/>
              <a:t>24.1.2012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1EF90-AFBC-4DD9-9288-AC5DC7FE2993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C1C52-FFDE-435E-82BF-9787B15E4DA7}" type="datetimeFigureOut">
              <a:rPr lang="sl-SI" smtClean="0"/>
              <a:pPr/>
              <a:t>24.1.2012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1EF90-AFBC-4DD9-9288-AC5DC7FE2993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C1C52-FFDE-435E-82BF-9787B15E4DA7}" type="datetimeFigureOut">
              <a:rPr lang="sl-SI" smtClean="0"/>
              <a:pPr/>
              <a:t>24.1.2012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1EF90-AFBC-4DD9-9288-AC5DC7FE2993}" type="slidenum">
              <a:rPr lang="sl-SI" smtClean="0"/>
              <a:pPr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ctrTitle"/>
          </p:nvPr>
        </p:nvSpPr>
        <p:spPr>
          <a:xfrm>
            <a:off x="642910" y="1285860"/>
            <a:ext cx="7772400" cy="1643074"/>
          </a:xfrm>
          <a:solidFill>
            <a:schemeClr val="accent3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sl-SI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itchFamily="34" charset="0"/>
              </a:rPr>
              <a:t>GLASBENA</a:t>
            </a:r>
            <a:r>
              <a:rPr lang="sl-SI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sl-SI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itchFamily="34" charset="0"/>
              </a:rPr>
              <a:t>PRAVLJICA</a:t>
            </a:r>
            <a:endParaRPr lang="sl-SI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5" name="Podnaslov 4"/>
          <p:cNvSpPr>
            <a:spLocks noGrp="1"/>
          </p:cNvSpPr>
          <p:nvPr>
            <p:ph type="subTitle" idx="1"/>
          </p:nvPr>
        </p:nvSpPr>
        <p:spPr>
          <a:xfrm>
            <a:off x="1285852" y="3500438"/>
            <a:ext cx="6400800" cy="971560"/>
          </a:xfrm>
          <a:solidFill>
            <a:schemeClr val="bg2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sl-SI" sz="5400" dirty="0" smtClean="0">
                <a:solidFill>
                  <a:srgbClr val="0070C0"/>
                </a:solidFill>
                <a:latin typeface="Arial Black" pitchFamily="34" charset="0"/>
              </a:rPr>
              <a:t>PETER IN VOLK</a:t>
            </a:r>
            <a:endParaRPr lang="sl-SI" sz="5400" dirty="0">
              <a:solidFill>
                <a:srgbClr val="0070C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2400" dirty="0" smtClean="0">
                <a:latin typeface="Arial Black" pitchFamily="34" charset="0"/>
              </a:rPr>
              <a:t>Mačka je hodila okoli drevesa.</a:t>
            </a:r>
            <a:endParaRPr lang="sl-SI" sz="2400" dirty="0">
              <a:latin typeface="Arial Black" pitchFamily="34" charset="0"/>
            </a:endParaRPr>
          </a:p>
        </p:txBody>
      </p:sp>
      <p:pic>
        <p:nvPicPr>
          <p:cNvPr id="3" name="Slika 2" descr="8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25" y="1285860"/>
            <a:ext cx="7416644" cy="48577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2400" dirty="0" smtClean="0">
                <a:latin typeface="Arial Black" pitchFamily="34" charset="0"/>
              </a:rPr>
              <a:t>Iz hiše je prišel dedek.</a:t>
            </a:r>
            <a:endParaRPr lang="sl-SI" sz="2400" dirty="0">
              <a:latin typeface="Arial Black" pitchFamily="34" charset="0"/>
            </a:endParaRPr>
          </a:p>
        </p:txBody>
      </p:sp>
      <p:pic>
        <p:nvPicPr>
          <p:cNvPr id="3" name="Slika 2" descr="12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24" y="1357298"/>
            <a:ext cx="7303674" cy="49265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2400" dirty="0" smtClean="0">
                <a:latin typeface="Arial Black" pitchFamily="34" charset="0"/>
              </a:rPr>
              <a:t>…dedek je prijel Petra za roko, ga odpeljal domov….</a:t>
            </a:r>
            <a:endParaRPr lang="sl-SI" sz="2400" dirty="0">
              <a:latin typeface="Arial Black" pitchFamily="34" charset="0"/>
            </a:endParaRPr>
          </a:p>
        </p:txBody>
      </p:sp>
      <p:pic>
        <p:nvPicPr>
          <p:cNvPr id="3" name="Slika 2" descr="13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1357298"/>
            <a:ext cx="7643866" cy="48947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2400" dirty="0" smtClean="0">
                <a:latin typeface="Arial Black" pitchFamily="34" charset="0"/>
              </a:rPr>
              <a:t>…še preden je Peter stopil v hišo, je velikanski sivi volk stopil iz gozda…</a:t>
            </a:r>
            <a:endParaRPr lang="sl-SI" sz="2400" dirty="0">
              <a:latin typeface="Arial Black" pitchFamily="34" charset="0"/>
            </a:endParaRPr>
          </a:p>
        </p:txBody>
      </p:sp>
      <p:pic>
        <p:nvPicPr>
          <p:cNvPr id="3" name="Slika 2" descr="14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909" y="1643050"/>
            <a:ext cx="8170181" cy="428627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2400" dirty="0" smtClean="0">
                <a:latin typeface="Arial Black" pitchFamily="34" charset="0"/>
              </a:rPr>
              <a:t>Mačka je hitro splezala na drevo.</a:t>
            </a:r>
            <a:endParaRPr lang="sl-SI" sz="2400" dirty="0">
              <a:latin typeface="Arial Black" pitchFamily="34" charset="0"/>
            </a:endParaRPr>
          </a:p>
        </p:txBody>
      </p:sp>
      <p:pic>
        <p:nvPicPr>
          <p:cNvPr id="3" name="Slika 2" descr="16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00" y="1285860"/>
            <a:ext cx="7286676" cy="49292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2400" dirty="0" smtClean="0">
                <a:latin typeface="Arial Black" pitchFamily="34" charset="0"/>
              </a:rPr>
              <a:t>Račka je </a:t>
            </a:r>
            <a:r>
              <a:rPr lang="sl-SI" sz="2400" dirty="0" err="1" smtClean="0">
                <a:latin typeface="Arial Black" pitchFamily="34" charset="0"/>
              </a:rPr>
              <a:t>kvaknila</a:t>
            </a:r>
            <a:r>
              <a:rPr lang="sl-SI" sz="2400" dirty="0" smtClean="0">
                <a:latin typeface="Arial Black" pitchFamily="34" charset="0"/>
              </a:rPr>
              <a:t> in … planila iz luže.</a:t>
            </a:r>
            <a:endParaRPr lang="sl-SI" sz="2400" dirty="0">
              <a:latin typeface="Arial Black" pitchFamily="34" charset="0"/>
            </a:endParaRPr>
          </a:p>
        </p:txBody>
      </p:sp>
      <p:pic>
        <p:nvPicPr>
          <p:cNvPr id="3" name="Slika 2" descr="17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24" y="1357298"/>
            <a:ext cx="7387487" cy="47149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2400" dirty="0" smtClean="0">
                <a:latin typeface="Arial Black" pitchFamily="34" charset="0"/>
              </a:rPr>
              <a:t>A naj je tekla še tako hitro, volk je tekel hitreje… jo dohitel, zgrabil in požrl.</a:t>
            </a:r>
            <a:endParaRPr lang="sl-SI" sz="2400" dirty="0">
              <a:latin typeface="Arial Black" pitchFamily="34" charset="0"/>
            </a:endParaRPr>
          </a:p>
        </p:txBody>
      </p:sp>
      <p:pic>
        <p:nvPicPr>
          <p:cNvPr id="3" name="Slika 2" descr="18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62" y="1479698"/>
            <a:ext cx="7358114" cy="47336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2400" dirty="0" smtClean="0">
                <a:latin typeface="Arial Black" pitchFamily="34" charset="0"/>
              </a:rPr>
              <a:t>…Na eni veji je čepela mačka, na drugi ptička…</a:t>
            </a:r>
            <a:endParaRPr lang="sl-SI" sz="2400" dirty="0">
              <a:latin typeface="Arial Black" pitchFamily="34" charset="0"/>
            </a:endParaRPr>
          </a:p>
        </p:txBody>
      </p:sp>
      <p:pic>
        <p:nvPicPr>
          <p:cNvPr id="3" name="Slika 2" descr="19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1500174"/>
            <a:ext cx="7572428" cy="46434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2400" dirty="0" smtClean="0">
                <a:latin typeface="Arial Black" pitchFamily="34" charset="0"/>
              </a:rPr>
              <a:t>Volk pa je hodil okrog drevesa… Peter… se ni prav nič bal.</a:t>
            </a:r>
            <a:endParaRPr lang="sl-SI" sz="2400" dirty="0">
              <a:latin typeface="Arial Black" pitchFamily="34" charset="0"/>
            </a:endParaRPr>
          </a:p>
        </p:txBody>
      </p:sp>
      <p:pic>
        <p:nvPicPr>
          <p:cNvPr id="3" name="Slika 2" descr="22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38" y="1571612"/>
            <a:ext cx="7358114" cy="47068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2400" dirty="0" smtClean="0">
                <a:latin typeface="Arial Black" pitchFamily="34" charset="0"/>
              </a:rPr>
              <a:t>Stekel je v hišo po debelo vrv… zgrabil vejo ter splezal… na drevo.</a:t>
            </a:r>
            <a:endParaRPr lang="sl-SI" sz="2400" dirty="0">
              <a:latin typeface="Arial Black" pitchFamily="34" charset="0"/>
            </a:endParaRPr>
          </a:p>
        </p:txBody>
      </p:sp>
      <p:pic>
        <p:nvPicPr>
          <p:cNvPr id="3" name="Slika 2" descr="23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24" y="1428736"/>
            <a:ext cx="7572428" cy="49292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 descr="25 003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4851"/>
            <a:ext cx="9144000" cy="650829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214446"/>
          </a:xfrm>
        </p:spPr>
        <p:txBody>
          <a:bodyPr>
            <a:normAutofit/>
          </a:bodyPr>
          <a:lstStyle/>
          <a:p>
            <a:r>
              <a:rPr lang="sl-SI" sz="2400" dirty="0" smtClean="0">
                <a:latin typeface="Arial Black" pitchFamily="34" charset="0"/>
              </a:rPr>
              <a:t>Medtem je Peter konec vrvi zavezal v zanko, jo nataknil volku na rep ter jo zategnil.</a:t>
            </a:r>
            <a:endParaRPr lang="sl-SI" sz="2400" dirty="0">
              <a:latin typeface="Arial Black" pitchFamily="34" charset="0"/>
            </a:endParaRPr>
          </a:p>
        </p:txBody>
      </p:sp>
      <p:pic>
        <p:nvPicPr>
          <p:cNvPr id="3" name="Slika 2" descr="24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2" y="1785926"/>
            <a:ext cx="8001056" cy="44291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2400" dirty="0" smtClean="0">
                <a:latin typeface="Arial Black" pitchFamily="34" charset="0"/>
              </a:rPr>
              <a:t>Tedaj so se iz gozda pokazali lovci.</a:t>
            </a:r>
            <a:endParaRPr lang="sl-SI" sz="2400" dirty="0">
              <a:latin typeface="Arial Black" pitchFamily="34" charset="0"/>
            </a:endParaRPr>
          </a:p>
        </p:txBody>
      </p:sp>
      <p:pic>
        <p:nvPicPr>
          <p:cNvPr id="3" name="Slika 2" descr="26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24" y="1289992"/>
            <a:ext cx="7500990" cy="49250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2400" dirty="0" smtClean="0">
                <a:latin typeface="Arial Black" pitchFamily="34" charset="0"/>
              </a:rPr>
              <a:t>Peter pa jim je zaklical…”Kaj bi še streljali… S ptičko sva volka vendar že ujela! Pomagajte…da ga spravimo v živalski vrt.”</a:t>
            </a:r>
            <a:endParaRPr lang="sl-SI" sz="2400" dirty="0">
              <a:latin typeface="Arial Black" pitchFamily="34" charset="0"/>
            </a:endParaRPr>
          </a:p>
        </p:txBody>
      </p:sp>
      <p:pic>
        <p:nvPicPr>
          <p:cNvPr id="3" name="Slika 2" descr="27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6" y="1500174"/>
            <a:ext cx="7643866" cy="49292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2400" dirty="0" smtClean="0">
                <a:latin typeface="Arial Black" pitchFamily="34" charset="0"/>
              </a:rPr>
              <a:t>In zdaj si, prosim, predstavljajte slavnostni sprevod. Če pa si natančno prisluhnil, si lahko slišal račko, kako je gagala v volčjem trebuhu.</a:t>
            </a:r>
            <a:endParaRPr lang="sl-SI" sz="2400" dirty="0">
              <a:latin typeface="Arial Black" pitchFamily="34" charset="0"/>
            </a:endParaRPr>
          </a:p>
        </p:txBody>
      </p:sp>
      <p:pic>
        <p:nvPicPr>
          <p:cNvPr id="3" name="Slika 2" descr="28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1714488"/>
            <a:ext cx="8358246" cy="45005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>
            <a:normAutofit/>
          </a:bodyPr>
          <a:lstStyle/>
          <a:p>
            <a:r>
              <a:rPr lang="sl-SI" sz="2400" dirty="0" smtClean="0">
                <a:latin typeface="Arial Black" pitchFamily="34" charset="0"/>
              </a:rPr>
              <a:t>Zgodaj zjutraj je Peter odprl vrtna vratca….</a:t>
            </a:r>
            <a:endParaRPr lang="sl-SI" sz="2400" dirty="0">
              <a:latin typeface="Arial Black" pitchFamily="34" charset="0"/>
            </a:endParaRPr>
          </a:p>
        </p:txBody>
      </p:sp>
      <p:pic>
        <p:nvPicPr>
          <p:cNvPr id="5" name="Slika 4" descr="2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43" y="1428736"/>
            <a:ext cx="7446628" cy="45005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2400" dirty="0" smtClean="0">
                <a:latin typeface="Arial Black" pitchFamily="34" charset="0"/>
              </a:rPr>
              <a:t>Na visokem drevesu je sedela…ptička…</a:t>
            </a:r>
            <a:endParaRPr lang="sl-SI" sz="2400" dirty="0">
              <a:latin typeface="Arial Black" pitchFamily="34" charset="0"/>
            </a:endParaRPr>
          </a:p>
        </p:txBody>
      </p:sp>
      <p:pic>
        <p:nvPicPr>
          <p:cNvPr id="3" name="Slika 2" descr="3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62" y="1500174"/>
            <a:ext cx="7358114" cy="47149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2400" dirty="0" smtClean="0">
                <a:latin typeface="Arial Black" pitchFamily="34" charset="0"/>
              </a:rPr>
              <a:t>Tik za Petrom je…</a:t>
            </a:r>
            <a:r>
              <a:rPr lang="sl-SI" sz="2400" dirty="0" err="1" smtClean="0">
                <a:latin typeface="Arial Black" pitchFamily="34" charset="0"/>
              </a:rPr>
              <a:t>priracala</a:t>
            </a:r>
            <a:r>
              <a:rPr lang="sl-SI" sz="2400" dirty="0" smtClean="0">
                <a:latin typeface="Arial Black" pitchFamily="34" charset="0"/>
              </a:rPr>
              <a:t> račka…</a:t>
            </a:r>
            <a:endParaRPr lang="sl-SI" sz="2400" dirty="0">
              <a:latin typeface="Arial Black" pitchFamily="34" charset="0"/>
            </a:endParaRPr>
          </a:p>
        </p:txBody>
      </p:sp>
      <p:pic>
        <p:nvPicPr>
          <p:cNvPr id="3" name="Slika 2" descr="4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24" y="1372422"/>
            <a:ext cx="7715304" cy="47712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2400" dirty="0" smtClean="0">
                <a:latin typeface="Arial Black" pitchFamily="34" charset="0"/>
              </a:rPr>
              <a:t>Račka je plavala po luži, ptička pa je skakljala po bregu…</a:t>
            </a:r>
            <a:endParaRPr lang="sl-SI" sz="2400" dirty="0">
              <a:latin typeface="Arial Black" pitchFamily="34" charset="0"/>
            </a:endParaRPr>
          </a:p>
        </p:txBody>
      </p:sp>
      <p:pic>
        <p:nvPicPr>
          <p:cNvPr id="3" name="Slika 2" descr="5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24" y="1428736"/>
            <a:ext cx="7500990" cy="48405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2400" dirty="0" smtClean="0">
                <a:latin typeface="Arial Black" pitchFamily="34" charset="0"/>
              </a:rPr>
              <a:t>Nenadoma je Peter debelo pogledal. Zagledal je mačko…</a:t>
            </a:r>
            <a:endParaRPr lang="sl-SI" sz="2400" dirty="0">
              <a:latin typeface="Arial Black" pitchFamily="34" charset="0"/>
            </a:endParaRPr>
          </a:p>
        </p:txBody>
      </p:sp>
      <p:pic>
        <p:nvPicPr>
          <p:cNvPr id="3" name="Slika 2" descr="7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6" y="1429347"/>
            <a:ext cx="7429551" cy="48363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2400" dirty="0" smtClean="0">
                <a:latin typeface="Arial Black" pitchFamily="34" charset="0"/>
              </a:rPr>
              <a:t>Pri priči je ptička prhnila na drevo.</a:t>
            </a:r>
            <a:endParaRPr lang="sl-SI" sz="2400" dirty="0">
              <a:latin typeface="Arial Black" pitchFamily="34" charset="0"/>
            </a:endParaRPr>
          </a:p>
        </p:txBody>
      </p:sp>
      <p:pic>
        <p:nvPicPr>
          <p:cNvPr id="3" name="Slika 2" descr="8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24" y="1357298"/>
            <a:ext cx="7215238" cy="47863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2400" dirty="0" smtClean="0">
                <a:latin typeface="Arial Black" pitchFamily="34" charset="0"/>
              </a:rPr>
              <a:t>Račka … je jezno </a:t>
            </a:r>
            <a:r>
              <a:rPr lang="sl-SI" sz="2400" dirty="0" err="1" smtClean="0">
                <a:latin typeface="Arial Black" pitchFamily="34" charset="0"/>
              </a:rPr>
              <a:t>kvaknila</a:t>
            </a:r>
            <a:r>
              <a:rPr lang="sl-SI" sz="2400" dirty="0" smtClean="0">
                <a:latin typeface="Arial Black" pitchFamily="34" charset="0"/>
              </a:rPr>
              <a:t> na mačko…</a:t>
            </a:r>
            <a:endParaRPr lang="sl-SI" sz="2400" dirty="0">
              <a:latin typeface="Arial Black" pitchFamily="34" charset="0"/>
            </a:endParaRPr>
          </a:p>
        </p:txBody>
      </p:sp>
      <p:pic>
        <p:nvPicPr>
          <p:cNvPr id="3" name="Slika 2" descr="9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6" y="1357298"/>
            <a:ext cx="7500989" cy="47234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</TotalTime>
  <Words>264</Words>
  <Application>Microsoft Office PowerPoint</Application>
  <PresentationFormat>Diaprojekcija na zaslonu (4:3)</PresentationFormat>
  <Paragraphs>23</Paragraphs>
  <Slides>23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23</vt:i4>
      </vt:variant>
    </vt:vector>
  </HeadingPairs>
  <TitlesOfParts>
    <vt:vector size="24" baseType="lpstr">
      <vt:lpstr>Officeova tema</vt:lpstr>
      <vt:lpstr>GLASBENA PRAVLJICA</vt:lpstr>
      <vt:lpstr>Diapozitiv 2</vt:lpstr>
      <vt:lpstr>Zgodaj zjutraj je Peter odprl vrtna vratca….</vt:lpstr>
      <vt:lpstr>Na visokem drevesu je sedela…ptička…</vt:lpstr>
      <vt:lpstr>Tik za Petrom je…priracala račka…</vt:lpstr>
      <vt:lpstr>Račka je plavala po luži, ptička pa je skakljala po bregu…</vt:lpstr>
      <vt:lpstr>Nenadoma je Peter debelo pogledal. Zagledal je mačko…</vt:lpstr>
      <vt:lpstr>Pri priči je ptička prhnila na drevo.</vt:lpstr>
      <vt:lpstr>Račka … je jezno kvaknila na mačko…</vt:lpstr>
      <vt:lpstr>Mačka je hodila okoli drevesa.</vt:lpstr>
      <vt:lpstr>Iz hiše je prišel dedek.</vt:lpstr>
      <vt:lpstr>…dedek je prijel Petra za roko, ga odpeljal domov….</vt:lpstr>
      <vt:lpstr>…še preden je Peter stopil v hišo, je velikanski sivi volk stopil iz gozda…</vt:lpstr>
      <vt:lpstr>Mačka je hitro splezala na drevo.</vt:lpstr>
      <vt:lpstr>Račka je kvaknila in … planila iz luže.</vt:lpstr>
      <vt:lpstr>A naj je tekla še tako hitro, volk je tekel hitreje… jo dohitel, zgrabil in požrl.</vt:lpstr>
      <vt:lpstr>…Na eni veji je čepela mačka, na drugi ptička…</vt:lpstr>
      <vt:lpstr>Volk pa je hodil okrog drevesa… Peter… se ni prav nič bal.</vt:lpstr>
      <vt:lpstr>Stekel je v hišo po debelo vrv… zgrabil vejo ter splezal… na drevo.</vt:lpstr>
      <vt:lpstr>Medtem je Peter konec vrvi zavezal v zanko, jo nataknil volku na rep ter jo zategnil.</vt:lpstr>
      <vt:lpstr>Tedaj so se iz gozda pokazali lovci.</vt:lpstr>
      <vt:lpstr>Peter pa jim je zaklical…”Kaj bi še streljali… S ptičko sva volka vendar že ujela! Pomagajte…da ga spravimo v živalski vrt.”</vt:lpstr>
      <vt:lpstr>In zdaj si, prosim, predstavljajte slavnostni sprevod. Če pa si natančno prisluhnil, si lahko slišal račko, kako je gagala v volčjem trebuhu.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GLASBENA PRAVLJICA</dc:title>
  <dc:creator>User</dc:creator>
  <cp:lastModifiedBy>User</cp:lastModifiedBy>
  <cp:revision>6</cp:revision>
  <dcterms:created xsi:type="dcterms:W3CDTF">2012-01-24T12:56:54Z</dcterms:created>
  <dcterms:modified xsi:type="dcterms:W3CDTF">2012-01-24T15:33:24Z</dcterms:modified>
</cp:coreProperties>
</file>