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K5liQGWh0kT4jKaRRtr16jiF6fXRVeTMeXpTqN2NYM/edit#gid=0" TargetMode="External"/><Relationship Id="rId2" Type="http://schemas.openxmlformats.org/officeDocument/2006/relationships/hyperlink" Target="https://app.box.com/s/n57k6zkhrwc55a45buacvrowt5b0ed8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ŠPORTNI DAN</a:t>
            </a:r>
            <a:br>
              <a:rPr lang="sl-SI" dirty="0"/>
            </a:br>
            <a:r>
              <a:rPr lang="sl-SI" sz="3200" dirty="0"/>
              <a:t>torek, 22. 12. 2020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89404" y="4267200"/>
            <a:ext cx="7891272" cy="1069848"/>
          </a:xfrm>
        </p:spPr>
        <p:txBody>
          <a:bodyPr/>
          <a:lstStyle/>
          <a:p>
            <a:pPr algn="ctr"/>
            <a:endParaRPr lang="sl-SI" dirty="0"/>
          </a:p>
          <a:p>
            <a:pPr algn="ctr"/>
            <a:r>
              <a:rPr lang="sl-SI" b="1" dirty="0"/>
              <a:t>Od Ljubečne do Božičkove dežele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36" y="5337048"/>
            <a:ext cx="2030808" cy="12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kdo?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Učenci in učenke od 4. do 9. razreda OŠ Ljubečna.</a:t>
            </a:r>
          </a:p>
          <a:p>
            <a:r>
              <a:rPr lang="sl-SI" dirty="0"/>
              <a:t>Zaposleni na OŠ Ljubečna.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93" y="2930369"/>
            <a:ext cx="4654410" cy="29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Cilj?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2400" y="2121408"/>
            <a:ext cx="9705848" cy="4050792"/>
          </a:xfrm>
        </p:spPr>
        <p:txBody>
          <a:bodyPr/>
          <a:lstStyle/>
          <a:p>
            <a:r>
              <a:rPr lang="sl-SI" dirty="0"/>
              <a:t>Laponska (dežela na Finskem, ki je znana kot domovina Božička).</a:t>
            </a:r>
          </a:p>
          <a:p>
            <a:r>
              <a:rPr lang="sl-SI" dirty="0"/>
              <a:t>Razdalja od Ljubečne do Laponske znaša točno </a:t>
            </a:r>
            <a:r>
              <a:rPr lang="sl-SI" b="1" u="sng" dirty="0"/>
              <a:t>2914</a:t>
            </a:r>
            <a:r>
              <a:rPr lang="sl-SI" dirty="0"/>
              <a:t> kilometrov.</a:t>
            </a:r>
          </a:p>
          <a:p>
            <a:r>
              <a:rPr lang="sl-SI" dirty="0"/>
              <a:t>Prav toliko kilometrov bomo poskusili na tem športnem dnevu prehoditi.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2882537"/>
            <a:ext cx="685075" cy="51380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42" y="3901440"/>
            <a:ext cx="3067172" cy="20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3" accel="50000">
                                          <p:stCondLst>
                                            <p:cond delay="20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50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8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4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3" accel="50000">
                                          <p:stCondLst>
                                            <p:cond delay="20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9">
                                          <p:stCondLst>
                                            <p:cond delay="6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87" decel="50000">
                                          <p:stCondLst>
                                            <p:cond delay="7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Kdaj in kako?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torek, 22. 12. 2020.</a:t>
            </a:r>
          </a:p>
          <a:p>
            <a:r>
              <a:rPr lang="sl-SI" dirty="0"/>
              <a:t>V krogu družine opraviš pohod, ki bo trajal vsaj 2 uri.</a:t>
            </a:r>
          </a:p>
          <a:p>
            <a:r>
              <a:rPr lang="sl-SI" dirty="0"/>
              <a:t>Čas za pohod imaš tekom celega dneva.</a:t>
            </a:r>
          </a:p>
          <a:p>
            <a:r>
              <a:rPr lang="sl-SI" dirty="0"/>
              <a:t>Vsak pošlje svojo opravljeno razdaljo, ki jo bomo učitelji športa vnesli v razpredelnico.</a:t>
            </a:r>
          </a:p>
          <a:p>
            <a:r>
              <a:rPr lang="sl-SI" dirty="0"/>
              <a:t>Med potjo narediš kakšno sliko.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37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Opravljen športni dan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 družinskem pohodu pošlji svojemu učitelju športa na elektronski naslov svojo razdaljo in kakšno sliko.</a:t>
            </a:r>
          </a:p>
          <a:p>
            <a:r>
              <a:rPr lang="sl-SI" dirty="0"/>
              <a:t>Svojo točno razdaljo lahko izmeriš na več načinov, nekaj jih najdeš na povezavi (</a:t>
            </a:r>
            <a:r>
              <a:rPr lang="sl-SI" dirty="0">
                <a:hlinkClick r:id="rId2"/>
              </a:rPr>
              <a:t>https://app.box.com/s/gqnjxf47jp2biz3z2ydw92dyd3kfrrer</a:t>
            </a:r>
            <a:r>
              <a:rPr lang="sl-SI" dirty="0"/>
              <a:t>).</a:t>
            </a:r>
          </a:p>
          <a:p>
            <a:r>
              <a:rPr lang="sl-SI" dirty="0"/>
              <a:t>Zvečer ob 21.00 uri bomo že vedeli ali nam je vsem skupaj uspelo priti do Božičkove dežele.</a:t>
            </a:r>
          </a:p>
          <a:p>
            <a:r>
              <a:rPr lang="sl-SI" dirty="0"/>
              <a:t>Povezava do naše trenutno opravljene poti (</a:t>
            </a:r>
            <a:r>
              <a:rPr lang="sl-SI" dirty="0">
                <a:hlinkClick r:id="rId3"/>
              </a:rPr>
              <a:t>https://docs.google.com/spreadsheets/d/1-K5liQGWh0kT4jKaRRtr16jiF6fXRVeTMeXpTqN2NYM/edit#gid=0</a:t>
            </a:r>
            <a:r>
              <a:rPr lang="sl-SI" dirty="0"/>
              <a:t>).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8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varnost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Pohod izvedi vsaj z enim družinskim članom.</a:t>
            </a:r>
          </a:p>
          <a:p>
            <a:r>
              <a:rPr lang="sl-SI" dirty="0"/>
              <a:t>Predhodno si začrtaj pot pohoda (najbolje izbrati že poznano pot v okolici doma).</a:t>
            </a:r>
          </a:p>
          <a:p>
            <a:r>
              <a:rPr lang="sl-SI" dirty="0"/>
              <a:t>Izogibaj se prometnim cestam.</a:t>
            </a:r>
          </a:p>
          <a:p>
            <a:r>
              <a:rPr lang="sl-SI" dirty="0"/>
              <a:t>S seboj vzemi plastenko z vodo in malico (suho sadje, energijsko ploščico).</a:t>
            </a:r>
          </a:p>
          <a:p>
            <a:r>
              <a:rPr lang="sl-SI" dirty="0"/>
              <a:t>Izberi primerno obutev in topla oblačila (kapa, rokavice, vetrovka).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96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In še izziv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Hkrati bomo na koncu še izvedeli, kdo je prispeval daljšo razdaljo na tej božični poti, vi učenci in učenke ali mi učitelji.</a:t>
            </a:r>
          </a:p>
          <a:p>
            <a:r>
              <a:rPr lang="sl-SI" dirty="0"/>
              <a:t>Učitelji športa se že veselimo tvojih razdalj in slik s pohoda.</a:t>
            </a:r>
          </a:p>
          <a:p>
            <a:r>
              <a:rPr lang="sl-SI" dirty="0"/>
              <a:t>S tem, ko si učitelju športa poslal svojo razdaljo si uspešno opravil/a športni dan.</a:t>
            </a:r>
          </a:p>
        </p:txBody>
      </p:sp>
    </p:spTree>
    <p:extLst>
      <p:ext uri="{BB962C8B-B14F-4D97-AF65-F5344CB8AC3E}">
        <p14:creationId xmlns:p14="http://schemas.microsoft.com/office/powerpoint/2010/main" val="17503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6" y="701268"/>
            <a:ext cx="3284018" cy="58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306</Words>
  <Application>Microsoft Office PowerPoint</Application>
  <PresentationFormat>Širokozaslonsko</PresentationFormat>
  <Paragraphs>33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Vrsta lesa</vt:lpstr>
      <vt:lpstr>ŠPORTNI DAN torek, 22. 12. 2020</vt:lpstr>
      <vt:lpstr>kdo?</vt:lpstr>
      <vt:lpstr>Cilj?</vt:lpstr>
      <vt:lpstr>Kdaj in kako?</vt:lpstr>
      <vt:lpstr>Opravljen športni dan</vt:lpstr>
      <vt:lpstr>varnost</vt:lpstr>
      <vt:lpstr>In še izziv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 torek, 22. 12. 2020</dc:title>
  <dc:creator>Bukovec Maja</dc:creator>
  <cp:lastModifiedBy>Marjanca Tanšek</cp:lastModifiedBy>
  <cp:revision>16</cp:revision>
  <dcterms:created xsi:type="dcterms:W3CDTF">2020-12-15T10:29:29Z</dcterms:created>
  <dcterms:modified xsi:type="dcterms:W3CDTF">2020-12-16T13:43:29Z</dcterms:modified>
</cp:coreProperties>
</file>