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2" r:id="rId6"/>
  </p:sldIdLst>
  <p:sldSz cx="9144000" cy="5143500" type="screen16x9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C0DD58-B5A3-4D40-992F-3D5ADF28ADAC}" type="datetimeFigureOut">
              <a:rPr lang="sl-SI" smtClean="0"/>
              <a:t>20.4.2020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5A0A85-2F8C-45CD-99C0-8F848A6D436A}" type="slidenum">
              <a:rPr lang="sl-SI" smtClean="0"/>
              <a:t>‹#›</a:t>
            </a:fld>
            <a:endParaRPr lang="sl-SI"/>
          </a:p>
        </p:txBody>
      </p:sp>
      <p:grpSp>
        <p:nvGrpSpPr>
          <p:cNvPr id="8" name="Group 7"/>
          <p:cNvGrpSpPr/>
          <p:nvPr/>
        </p:nvGrpSpPr>
        <p:grpSpPr>
          <a:xfrm>
            <a:off x="1194101" y="2165647"/>
            <a:ext cx="6779110" cy="923330"/>
            <a:chOff x="1172584" y="1381459"/>
            <a:chExt cx="6779110" cy="1231106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12311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040803"/>
            <a:ext cx="6777318" cy="1298987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25897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D58-B5A3-4D40-992F-3D5ADF28ADAC}" type="datetimeFigureOut">
              <a:rPr lang="sl-SI" smtClean="0"/>
              <a:t>20.4.2020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A0A85-2F8C-45CD-99C0-8F848A6D436A}" type="slidenum">
              <a:rPr lang="sl-SI" smtClean="0"/>
              <a:t>‹#›</a:t>
            </a:fld>
            <a:endParaRPr lang="sl-SI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044163"/>
            <a:ext cx="6779110" cy="923330"/>
            <a:chOff x="1172584" y="1381459"/>
            <a:chExt cx="6779110" cy="1231106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12311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1" y="419549"/>
            <a:ext cx="1678193" cy="4175074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9" y="637391"/>
            <a:ext cx="5507917" cy="3767866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D58-B5A3-4D40-992F-3D5ADF28ADAC}" type="datetimeFigureOut">
              <a:rPr lang="sl-SI" smtClean="0"/>
              <a:t>20.4.2020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A0A85-2F8C-45CD-99C0-8F848A6D436A}" type="slidenum">
              <a:rPr lang="sl-SI" smtClean="0"/>
              <a:t>‹#›</a:t>
            </a:fld>
            <a:endParaRPr lang="sl-SI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4594069" y="2045201"/>
            <a:ext cx="4110116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000879" y="1381459"/>
              <a:ext cx="116955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D58-B5A3-4D40-992F-3D5ADF28ADAC}" type="datetimeFigureOut">
              <a:rPr lang="sl-SI" smtClean="0"/>
              <a:t>20.4.2020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A0A85-2F8C-45CD-99C0-8F848A6D436A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044163"/>
            <a:ext cx="6779110" cy="923330"/>
            <a:chOff x="1172584" y="1381459"/>
            <a:chExt cx="6779110" cy="1231106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12311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165684"/>
            <a:ext cx="6779110" cy="923330"/>
            <a:chOff x="1172584" y="1381459"/>
            <a:chExt cx="6779110" cy="1231106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12311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1" y="903643"/>
            <a:ext cx="7754713" cy="1433037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9" y="2825488"/>
            <a:ext cx="7734747" cy="1125140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D58-B5A3-4D40-992F-3D5ADF28ADAC}" type="datetimeFigureOut">
              <a:rPr lang="sl-SI" smtClean="0"/>
              <a:t>20.4.2020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A0A85-2F8C-45CD-99C0-8F848A6D436A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D58-B5A3-4D40-992F-3D5ADF28ADAC}" type="datetimeFigureOut">
              <a:rPr lang="sl-SI" smtClean="0"/>
              <a:t>20.4.2020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A0A85-2F8C-45CD-99C0-8F848A6D436A}" type="slidenum">
              <a:rPr lang="sl-SI" smtClean="0"/>
              <a:t>‹#›</a:t>
            </a:fld>
            <a:endParaRPr lang="sl-S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044163"/>
            <a:ext cx="6779110" cy="923330"/>
            <a:chOff x="1172584" y="1381459"/>
            <a:chExt cx="6779110" cy="1231106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12311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1680210"/>
            <a:ext cx="3803904" cy="290779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1680210"/>
            <a:ext cx="3803904" cy="290779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1680210"/>
            <a:ext cx="3442446" cy="493776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210696"/>
            <a:ext cx="3803904" cy="23797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1680210"/>
            <a:ext cx="3447288" cy="493776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208276"/>
            <a:ext cx="3799728" cy="23797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D58-B5A3-4D40-992F-3D5ADF28ADAC}" type="datetimeFigureOut">
              <a:rPr lang="sl-SI" smtClean="0"/>
              <a:t>20.4.2020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A0A85-2F8C-45CD-99C0-8F848A6D436A}" type="slidenum">
              <a:rPr lang="sl-SI" smtClean="0"/>
              <a:t>‹#›</a:t>
            </a:fld>
            <a:endParaRPr lang="sl-SI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044163"/>
            <a:ext cx="6779110" cy="923330"/>
            <a:chOff x="1172584" y="1381459"/>
            <a:chExt cx="6779110" cy="1231106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12311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D58-B5A3-4D40-992F-3D5ADF28ADAC}" type="datetimeFigureOut">
              <a:rPr lang="sl-SI" smtClean="0"/>
              <a:t>20.4.2020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A0A85-2F8C-45CD-99C0-8F848A6D436A}" type="slidenum">
              <a:rPr lang="sl-SI" smtClean="0"/>
              <a:t>‹#›</a:t>
            </a:fld>
            <a:endParaRPr lang="sl-SI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044163"/>
            <a:ext cx="6779110" cy="923330"/>
            <a:chOff x="1172584" y="1381459"/>
            <a:chExt cx="6779110" cy="1231106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12311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D58-B5A3-4D40-992F-3D5ADF28ADAC}" type="datetimeFigureOut">
              <a:rPr lang="sl-SI" smtClean="0"/>
              <a:t>20.4.2020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A0A85-2F8C-45CD-99C0-8F848A6D436A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80" y="1258647"/>
            <a:ext cx="3422483" cy="141519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2" y="419549"/>
            <a:ext cx="4116667" cy="4175074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80" y="2702859"/>
            <a:ext cx="3411725" cy="1887967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D58-B5A3-4D40-992F-3D5ADF28ADAC}" type="datetimeFigureOut">
              <a:rPr lang="sl-SI" smtClean="0"/>
              <a:t>20.4.2020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A0A85-2F8C-45CD-99C0-8F848A6D436A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2" y="3501614"/>
            <a:ext cx="7767021" cy="483547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500224"/>
            <a:ext cx="4772156" cy="2698512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3993229"/>
            <a:ext cx="7756264" cy="603647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DD58-B5A3-4D40-992F-3D5ADF28ADAC}" type="datetimeFigureOut">
              <a:rPr lang="sl-SI" smtClean="0"/>
              <a:t>20.4.2020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A0A85-2F8C-45CD-99C0-8F848A6D436A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1" y="427617"/>
            <a:ext cx="7756263" cy="790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1686261"/>
            <a:ext cx="7745505" cy="29083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462108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7C0DD58-B5A3-4D40-992F-3D5ADF28ADAC}" type="datetimeFigureOut">
              <a:rPr lang="sl-SI" smtClean="0"/>
              <a:t>20.4.2020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621082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462108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D5A0A85-2F8C-45CD-99C0-8F848A6D436A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71600" y="987574"/>
            <a:ext cx="7488832" cy="1298987"/>
          </a:xfrm>
        </p:spPr>
        <p:txBody>
          <a:bodyPr/>
          <a:lstStyle/>
          <a:p>
            <a:r>
              <a:rPr lang="sl-SI" sz="4000" dirty="0" smtClean="0"/>
              <a:t>ZGODOVINA</a:t>
            </a:r>
            <a:br>
              <a:rPr lang="sl-SI" sz="4000" dirty="0" smtClean="0"/>
            </a:br>
            <a:r>
              <a:rPr lang="sl-SI" sz="4000" b="1" dirty="0" smtClean="0"/>
              <a:t>ODKRIVAJMO PRETEKLOST SVOJEGA KRAJA</a:t>
            </a:r>
            <a:endParaRPr lang="sl-SI" sz="4000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026" name="Picture 2" descr="Grad Murska Sobot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96" b="23717"/>
          <a:stretch/>
        </p:blipFill>
        <p:spPr bwMode="auto">
          <a:xfrm>
            <a:off x="1785250" y="2355726"/>
            <a:ext cx="5328661" cy="21602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jeZBesedilom 3"/>
          <p:cNvSpPr txBox="1"/>
          <p:nvPr/>
        </p:nvSpPr>
        <p:spPr>
          <a:xfrm>
            <a:off x="323528" y="4542130"/>
            <a:ext cx="3557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/>
              <a:t>Izvajalka predmeta: Jasna Žižek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474224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 txBox="1">
            <a:spLocks/>
          </p:cNvSpPr>
          <p:nvPr/>
        </p:nvSpPr>
        <p:spPr>
          <a:xfrm>
            <a:off x="827584" y="267494"/>
            <a:ext cx="7543802" cy="9144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KAJ IN KAKO SE BOMO UČILI?</a:t>
            </a:r>
            <a:endParaRPr lang="sl-SI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899592" y="1923678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Vse pa poteka preko izkušenjskega učenja, </a:t>
            </a:r>
            <a:r>
              <a:rPr lang="sl-SI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 klasičnega pouka</a:t>
            </a:r>
            <a:r>
              <a:rPr lang="sl-SI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sl-SI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611561" y="2637895"/>
            <a:ext cx="81369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 zanimajo teme kot so …</a:t>
            </a:r>
          </a:p>
          <a:p>
            <a:endParaRPr lang="sl-SI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rednjeveške zgodbe,</a:t>
            </a:r>
            <a:endParaRPr lang="sl-SI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kako smo potovali?,</a:t>
            </a:r>
            <a:endParaRPr lang="sl-SI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Slovenci kot vojaki in</a:t>
            </a:r>
            <a:endParaRPr lang="sl-SI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selitve skozi zgodovino</a:t>
            </a:r>
            <a:r>
              <a:rPr lang="sl-SI" b="1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 smtClean="0"/>
          </a:p>
          <a:p>
            <a:pPr algn="ctr"/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še mnogo več… potem je to prava izbira zate.</a:t>
            </a:r>
            <a:endParaRPr lang="sl-S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00562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27584" y="195486"/>
            <a:ext cx="7543802" cy="914400"/>
          </a:xfrm>
        </p:spPr>
        <p:txBody>
          <a:bodyPr>
            <a:noAutofit/>
          </a:bodyPr>
          <a:lstStyle/>
          <a:p>
            <a:r>
              <a:rPr lang="sl-SI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 DELU BOSTE SPOZNALI</a:t>
            </a:r>
            <a:endParaRPr lang="sl-SI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755576" y="1851670"/>
            <a:ext cx="7543800" cy="2931790"/>
          </a:xfrm>
        </p:spPr>
        <p:txBody>
          <a:bodyPr numCol="1">
            <a:normAutofit/>
          </a:bodyPr>
          <a:lstStyle/>
          <a:p>
            <a:r>
              <a:rPr lang="sl-SI" dirty="0"/>
              <a:t>Delo z zgodovinskimi </a:t>
            </a:r>
            <a:r>
              <a:rPr lang="sl-SI" dirty="0" smtClean="0"/>
              <a:t>viri</a:t>
            </a:r>
          </a:p>
          <a:p>
            <a:r>
              <a:rPr lang="sl-SI" dirty="0" smtClean="0"/>
              <a:t>Anketiranje</a:t>
            </a:r>
            <a:r>
              <a:rPr lang="sl-SI" dirty="0"/>
              <a:t>, intervju, poročilo, predstavitev, fotografija, ilustracija, </a:t>
            </a:r>
            <a:r>
              <a:rPr lang="sl-SI" dirty="0" smtClean="0"/>
              <a:t>maketa</a:t>
            </a:r>
          </a:p>
          <a:p>
            <a:r>
              <a:rPr lang="sl-SI" dirty="0" smtClean="0"/>
              <a:t>Projektno </a:t>
            </a:r>
            <a:r>
              <a:rPr lang="sl-SI" dirty="0"/>
              <a:t>delo z </a:t>
            </a:r>
            <a:r>
              <a:rPr lang="sl-SI" dirty="0" smtClean="0"/>
              <a:t>razstavo</a:t>
            </a:r>
          </a:p>
          <a:p>
            <a:r>
              <a:rPr lang="sl-SI" dirty="0" smtClean="0"/>
              <a:t>Učenci boste </a:t>
            </a:r>
            <a:r>
              <a:rPr lang="sl-SI" dirty="0"/>
              <a:t>usvojeno znanje in ugotovitve predstavili ustno, pisno, grafično, ilustrativno z uporabo različnih tehniških </a:t>
            </a:r>
            <a:r>
              <a:rPr lang="sl-SI" dirty="0" smtClean="0"/>
              <a:t>pripomočkov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278694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55576" y="267494"/>
            <a:ext cx="7543802" cy="914400"/>
          </a:xfrm>
        </p:spPr>
        <p:txBody>
          <a:bodyPr>
            <a:noAutofit/>
          </a:bodyPr>
          <a:lstStyle/>
          <a:p>
            <a:pPr algn="ctr"/>
            <a:r>
              <a:rPr lang="sl-SI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ODKRIVAJMO PRETEKLOST SVOJEGA KRAJA</a:t>
            </a:r>
            <a:endParaRPr lang="sl-SI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23528" y="1707654"/>
            <a:ext cx="8568952" cy="33123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1600" b="1" dirty="0" smtClean="0"/>
              <a:t>Kdo: učenci 7. in </a:t>
            </a:r>
            <a:r>
              <a:rPr lang="sl-SI" sz="1600" b="1" dirty="0"/>
              <a:t>8</a:t>
            </a:r>
            <a:r>
              <a:rPr lang="sl-SI" sz="1600" b="1" dirty="0" smtClean="0"/>
              <a:t>. razreda </a:t>
            </a:r>
          </a:p>
          <a:p>
            <a:pPr marL="0" indent="0">
              <a:buNone/>
            </a:pPr>
            <a:r>
              <a:rPr lang="sl-SI" sz="1600" b="1" dirty="0" smtClean="0"/>
              <a:t>Število ur: 35 (1 ura na teden)</a:t>
            </a:r>
            <a:endParaRPr lang="sl-SI" sz="1600" b="1" dirty="0"/>
          </a:p>
          <a:p>
            <a:pPr marL="0" indent="0">
              <a:buNone/>
            </a:pPr>
            <a:r>
              <a:rPr lang="sl-SI" sz="1600" b="1" dirty="0"/>
              <a:t>Izbirni predmet </a:t>
            </a:r>
            <a:r>
              <a:rPr lang="sl-SI" sz="1600" b="1" dirty="0" smtClean="0"/>
              <a:t>ZGODOVINA – ODKRIVAJMO PRETEKLOST SVOJEGA KRAJA  </a:t>
            </a:r>
          </a:p>
          <a:p>
            <a:pPr marL="0" indent="0">
              <a:buNone/>
            </a:pPr>
            <a:r>
              <a:rPr lang="sl-SI" sz="1600" b="1" dirty="0" smtClean="0"/>
              <a:t>je </a:t>
            </a:r>
            <a:r>
              <a:rPr lang="sl-SI" sz="1600" b="1" dirty="0"/>
              <a:t>enoletni izbirni predmet</a:t>
            </a:r>
            <a:r>
              <a:rPr lang="sl-SI" sz="1600" b="1" dirty="0" smtClean="0"/>
              <a:t>.</a:t>
            </a:r>
          </a:p>
          <a:p>
            <a:pPr marL="0" indent="0">
              <a:buNone/>
            </a:pPr>
            <a:endParaRPr lang="sl-SI" sz="1600" b="1" dirty="0"/>
          </a:p>
          <a:p>
            <a:pPr marL="0" indent="0">
              <a:buNone/>
            </a:pPr>
            <a:r>
              <a:rPr lang="sl-SI" sz="1600" b="1" dirty="0"/>
              <a:t>Poudarek predmeta je na:</a:t>
            </a:r>
          </a:p>
          <a:p>
            <a:r>
              <a:rPr lang="sl-SI" sz="1600" dirty="0"/>
              <a:t>u</a:t>
            </a:r>
            <a:r>
              <a:rPr lang="sl-SI" sz="1600" dirty="0" smtClean="0"/>
              <a:t>rjenju </a:t>
            </a:r>
            <a:r>
              <a:rPr lang="sl-SI" sz="1600" dirty="0"/>
              <a:t>učencev v uporabi in razumevanju zgodovinskih virov, literature in informacij, zbranih in izbranih iz drugih medijev, za raziskovanje in poznavanje življenja ljudi iz </a:t>
            </a:r>
            <a:r>
              <a:rPr lang="sl-SI" sz="1600" dirty="0" smtClean="0"/>
              <a:t>preteklosti,</a:t>
            </a:r>
          </a:p>
          <a:p>
            <a:r>
              <a:rPr lang="sl-SI" sz="1600" dirty="0"/>
              <a:t>u</a:t>
            </a:r>
            <a:r>
              <a:rPr lang="sl-SI" sz="1600" dirty="0" smtClean="0"/>
              <a:t>čenci </a:t>
            </a:r>
            <a:r>
              <a:rPr lang="sl-SI" sz="1600" dirty="0"/>
              <a:t>spoznavajo pomen knjižnic, muzejev in </a:t>
            </a:r>
            <a:r>
              <a:rPr lang="sl-SI" sz="1600" dirty="0" smtClean="0"/>
              <a:t>arhivov.</a:t>
            </a:r>
            <a:endParaRPr lang="sl-SI" sz="1600" b="1" dirty="0"/>
          </a:p>
        </p:txBody>
      </p:sp>
    </p:spTree>
    <p:extLst>
      <p:ext uri="{BB962C8B-B14F-4D97-AF65-F5344CB8AC3E}">
        <p14:creationId xmlns:p14="http://schemas.microsoft.com/office/powerpoint/2010/main" val="2599946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 txBox="1">
            <a:spLocks/>
          </p:cNvSpPr>
          <p:nvPr/>
        </p:nvSpPr>
        <p:spPr>
          <a:xfrm>
            <a:off x="251520" y="123478"/>
            <a:ext cx="6413350" cy="2849885"/>
          </a:xfrm>
          <a:prstGeom prst="rect">
            <a:avLst/>
          </a:prstGeom>
        </p:spPr>
        <p:txBody>
          <a:bodyPr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DRAGI UČENCI VABLJENI K IZBIRNEMU PREDMETU</a:t>
            </a:r>
          </a:p>
          <a:p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ODKRIVAJMO PRETEKLOST SVOJEGA KRAJA</a:t>
            </a:r>
            <a:endParaRPr lang="sl-S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School project, history Royalty Free Vector Clip Art illustratio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923678"/>
            <a:ext cx="3456384" cy="3110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ljeZBesedilom 2"/>
          <p:cNvSpPr txBox="1"/>
          <p:nvPr/>
        </p:nvSpPr>
        <p:spPr>
          <a:xfrm>
            <a:off x="539552" y="4587974"/>
            <a:ext cx="2358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Učiteljica Jasna Žižek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9456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da platnica">
  <a:themeElements>
    <a:clrScheme name="Osnovno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Trda platnica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Trda platnic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18</TotalTime>
  <Words>193</Words>
  <Application>Microsoft Office PowerPoint</Application>
  <PresentationFormat>Diaprojekcija na zaslonu (16:9)</PresentationFormat>
  <Paragraphs>29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6" baseType="lpstr">
      <vt:lpstr>Trda platnica</vt:lpstr>
      <vt:lpstr>ZGODOVINA ODKRIVAJMO PRETEKLOST SVOJEGA KRAJA</vt:lpstr>
      <vt:lpstr>PowerPointova predstavitev</vt:lpstr>
      <vt:lpstr>PRI DELU BOSTE SPOZNALI</vt:lpstr>
      <vt:lpstr>ODKRIVAJMO PRETEKLOST SVOJEGA KRAJA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ZGODOVINA ODKRIVANJE DOMAČEGA KRAJA</dc:title>
  <dc:creator>Uporabnik</dc:creator>
  <cp:lastModifiedBy>Uporabnik</cp:lastModifiedBy>
  <cp:revision>3</cp:revision>
  <dcterms:created xsi:type="dcterms:W3CDTF">2020-04-20T14:13:44Z</dcterms:created>
  <dcterms:modified xsi:type="dcterms:W3CDTF">2020-04-20T14:32:26Z</dcterms:modified>
</cp:coreProperties>
</file>