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19"/>
  </p:notesMasterIdLst>
  <p:sldIdLst>
    <p:sldId id="278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5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42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Kliknite, če želite urediti sloge besedila matrice</a:t>
            </a:r>
          </a:p>
          <a:p>
            <a:pPr lvl="1"/>
            <a:r>
              <a:rPr lang="en-US" noProof="0" smtClean="0"/>
              <a:t>Druga raven</a:t>
            </a:r>
          </a:p>
          <a:p>
            <a:pPr lvl="2"/>
            <a:r>
              <a:rPr lang="en-US" noProof="0" smtClean="0"/>
              <a:t>Tretja raven</a:t>
            </a:r>
          </a:p>
          <a:p>
            <a:pPr lvl="3"/>
            <a:r>
              <a:rPr lang="en-US" noProof="0" smtClean="0"/>
              <a:t>Četrta raven</a:t>
            </a:r>
          </a:p>
          <a:p>
            <a:pPr lvl="4"/>
            <a:r>
              <a:rPr lang="en-US" noProof="0" smtClean="0"/>
              <a:t>Peta raven</a:t>
            </a:r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7D9AD71-34B3-460A-B97E-6974357C46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Ograda stranske slik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Ograda opomb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l-SI" smtClean="0"/>
          </a:p>
        </p:txBody>
      </p:sp>
      <p:sp>
        <p:nvSpPr>
          <p:cNvPr id="20484" name="Ograda številke diapozitiva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2E4BFC1-8745-4AE9-B2F0-9283B8993B0A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Kliknite, če želite urediti slog naslova matrice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Kliknite, če želite urediti slog podnaslova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7047E-5437-48CD-AD6C-45FC7CECF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D1F6D-0100-459C-B4C2-C676DC36E8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D8320D-AC08-42AD-9836-459B72115D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53541-B001-418C-87BE-100114D816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52B89-ED62-4365-A95B-2AEE828F01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02B79B-8BFC-4DEA-B64A-DB11A92EE2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63B9A-7E6B-4DEF-9D55-63F869D70E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21C1D-FA01-421F-A4E4-D1095ADE4C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42999-3BB1-41FB-B340-82F5019AB4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2D80E-4EAF-4D38-A022-22CB14C3BA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C22E49-B6CD-47FF-AED4-6495663635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Kliknite, če želite urediti slog naslova matrice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Kliknite, če želite urediti sloge besedila matrice</a:t>
            </a:r>
          </a:p>
          <a:p>
            <a:pPr lvl="1"/>
            <a:r>
              <a:rPr lang="en-US" smtClean="0"/>
              <a:t>Druga raven</a:t>
            </a:r>
          </a:p>
          <a:p>
            <a:pPr lvl="2"/>
            <a:r>
              <a:rPr lang="en-US" smtClean="0"/>
              <a:t>Tretja raven</a:t>
            </a:r>
          </a:p>
          <a:p>
            <a:pPr lvl="3"/>
            <a:r>
              <a:rPr lang="en-US" smtClean="0"/>
              <a:t>Četrta raven</a:t>
            </a:r>
          </a:p>
          <a:p>
            <a:pPr lvl="4"/>
            <a:r>
              <a:rPr lang="en-US" smtClean="0"/>
              <a:t>Peta raven</a:t>
            </a:r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8AD18F33-4B2F-4800-9FA8-7CD456346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ust Like Jasper_0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609600"/>
            <a:ext cx="5121275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Just Like Jasper_00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838200"/>
            <a:ext cx="4140200" cy="465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5" descr="Just Like Jasper_00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838200"/>
            <a:ext cx="4140200" cy="465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9" descr="Just Like Jasper_00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838200"/>
            <a:ext cx="4068763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10" descr="Just Like Jasper_00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838200"/>
            <a:ext cx="4132263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Just Like Jasper_00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838200"/>
            <a:ext cx="4168775" cy="465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5" descr="Just Like Jasper_00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838200"/>
            <a:ext cx="4205288" cy="465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Just Like Jasper_00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838200"/>
            <a:ext cx="41497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5" descr="Just Like Jasper_00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838200"/>
            <a:ext cx="4140200" cy="465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Just Like Jasper_00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838200"/>
            <a:ext cx="4132263" cy="465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5" descr="Just Like Jasper_00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838200"/>
            <a:ext cx="4149725" cy="464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Just Like Jasper_00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838200"/>
            <a:ext cx="4168775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5" descr="Just Like Jasper_00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838200"/>
            <a:ext cx="4159250" cy="465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Just Like Jasper_00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838200"/>
            <a:ext cx="4132263" cy="465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5" descr="Just Like Jasper_00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838200"/>
            <a:ext cx="4195763" cy="465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Just Like Jasper_00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457200"/>
            <a:ext cx="5110163" cy="564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Just Like Jasper_0000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533400"/>
            <a:ext cx="5046663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Just Like Jasper_0000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533400"/>
            <a:ext cx="4881563" cy="563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Just Like Jasper_0000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533400"/>
            <a:ext cx="5000625" cy="564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Just Like Jasper_0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838200"/>
            <a:ext cx="4168775" cy="465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4" descr="Just Like Jasper_0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838200"/>
            <a:ext cx="4140200" cy="465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Just Like Jasper_00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838200"/>
            <a:ext cx="4122738" cy="465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5" descr="Just Like Jasper_0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838200"/>
            <a:ext cx="4124325" cy="465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Just Like Jasper_00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838200"/>
            <a:ext cx="4168775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5" descr="Just Like Jasper_00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838200"/>
            <a:ext cx="4122738" cy="465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Just Like Jasper_0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838200"/>
            <a:ext cx="4132263" cy="465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5" descr="Just Like Jasper_00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838200"/>
            <a:ext cx="4103688" cy="465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Just Like Jasper_00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838200"/>
            <a:ext cx="4149725" cy="465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5" descr="Just Like Jasper_00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838200"/>
            <a:ext cx="4103688" cy="465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 teksturo">
  <a:themeElements>
    <a:clrScheme name="S teksturo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S teksturo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 teksturo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 teksturo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 teksturo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 teksturo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 teksturo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 teksturo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 teksturo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 teksturo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1237</TotalTime>
  <Words>1</Words>
  <Application>Microsoft Office PowerPoint</Application>
  <PresentationFormat>Diaprojekcija na zaslonu (4:3)</PresentationFormat>
  <Paragraphs>1</Paragraphs>
  <Slides>17</Slides>
  <Notes>1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17</vt:i4>
      </vt:variant>
    </vt:vector>
  </HeadingPairs>
  <TitlesOfParts>
    <vt:vector size="21" baseType="lpstr">
      <vt:lpstr>Tahoma</vt:lpstr>
      <vt:lpstr>Arial</vt:lpstr>
      <vt:lpstr>Wingdings</vt:lpstr>
      <vt:lpstr>S teksturo</vt:lpstr>
      <vt:lpstr>Diapozitiv 1</vt:lpstr>
      <vt:lpstr>Diapozitiv 2</vt:lpstr>
      <vt:lpstr>Diapozitiv 3</vt:lpstr>
      <vt:lpstr>Diapozitiv 4</vt:lpstr>
      <vt:lpstr>Diapozitiv 5</vt:lpstr>
      <vt:lpstr>Diapozitiv 6</vt:lpstr>
      <vt:lpstr>Diapozitiv 7</vt:lpstr>
      <vt:lpstr>Diapozitiv 8</vt:lpstr>
      <vt:lpstr>Diapozitiv 9</vt:lpstr>
      <vt:lpstr>Diapozitiv 10</vt:lpstr>
      <vt:lpstr>Diapozitiv 11</vt:lpstr>
      <vt:lpstr>Diapozitiv 12</vt:lpstr>
      <vt:lpstr>Diapozitiv 13</vt:lpstr>
      <vt:lpstr>Diapozitiv 14</vt:lpstr>
      <vt:lpstr>Diapozitiv 15</vt:lpstr>
      <vt:lpstr>Diapozitiv 16</vt:lpstr>
      <vt:lpstr>Diapozitiv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Urška</dc:creator>
  <cp:lastModifiedBy>Matevž</cp:lastModifiedBy>
  <cp:revision>48</cp:revision>
  <dcterms:created xsi:type="dcterms:W3CDTF">2012-12-28T12:15:45Z</dcterms:created>
  <dcterms:modified xsi:type="dcterms:W3CDTF">2016-11-11T20:11:04Z</dcterms:modified>
</cp:coreProperties>
</file>