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2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33CC"/>
    <a:srgbClr val="008000"/>
    <a:srgbClr val="DBCEFE"/>
    <a:srgbClr val="E8CEFE"/>
    <a:srgbClr val="C8B5FD"/>
    <a:srgbClr val="CCECFF"/>
    <a:srgbClr val="FDCFF8"/>
    <a:srgbClr val="C8008A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182" autoAdjust="0"/>
    <p:restoredTop sz="96279" autoAdjust="0"/>
  </p:normalViewPr>
  <p:slideViewPr>
    <p:cSldViewPr>
      <p:cViewPr varScale="1">
        <p:scale>
          <a:sx n="42" d="100"/>
          <a:sy n="42" d="100"/>
        </p:scale>
        <p:origin x="121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EE7A23-1928-42BA-8009-D019F7098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15100-5B5A-4653-B00D-8F2704726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7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17869-8FCE-4FB5-BE6B-D8FFD229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9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4060B-1216-4EED-B2DF-6906FC937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0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E07E-389C-485E-8A12-90F6C3FF2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A681-3F90-4D86-AAC7-DA131E3A6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1A644-D333-4559-B974-1D6489DEA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A97F3-456D-4371-B13A-64D6F768E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2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71B5F-AF4B-4241-89BC-0F19EEFDD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1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22170-946B-4B67-BADD-1EBE7621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5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EB2D-75AC-4728-92D1-6C9726480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6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2A98-A2EA-487E-BAF9-DEE91CA91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9000"/>
                    </a14:imgEffect>
                    <a14:imgEffect>
                      <a14:colorTemperature colorTemp="4700"/>
                    </a14:imgEffect>
                    <a14:imgEffect>
                      <a14:saturation sat="94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/>
          <a:stretch>
            <a:fillRect l="-44000" t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EB1168-0F4C-4E40-9AA0-575745F42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6" name="Text Box 36"/>
          <p:cNvSpPr txBox="1">
            <a:spLocks noChangeArrowheads="1"/>
          </p:cNvSpPr>
          <p:nvPr/>
        </p:nvSpPr>
        <p:spPr bwMode="auto">
          <a:xfrm>
            <a:off x="204308" y="2192498"/>
            <a:ext cx="3001514" cy="13534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dirty="0"/>
              <a:t>m</a:t>
            </a:r>
            <a:r>
              <a:rPr lang="sl-SI" dirty="0" smtClean="0"/>
              <a:t>anj se oblečemo</a:t>
            </a:r>
          </a:p>
          <a:p>
            <a:pPr marL="180975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dirty="0"/>
              <a:t>v</a:t>
            </a:r>
            <a:r>
              <a:rPr lang="sl-SI" dirty="0" smtClean="0"/>
              <a:t>eč smo zunaj</a:t>
            </a:r>
          </a:p>
          <a:p>
            <a:pPr marL="180975" indent="-18097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l-SI" dirty="0"/>
              <a:t>d</a:t>
            </a:r>
            <a:r>
              <a:rPr lang="sl-SI" dirty="0" smtClean="0"/>
              <a:t>elamo na vrtu, polju,      v sadovnjaku, vinogradu</a:t>
            </a:r>
            <a:endParaRPr lang="sl-SI" dirty="0"/>
          </a:p>
        </p:txBody>
      </p:sp>
      <p:grpSp>
        <p:nvGrpSpPr>
          <p:cNvPr id="71740" name="Group 60"/>
          <p:cNvGrpSpPr>
            <a:grpSpLocks/>
          </p:cNvGrpSpPr>
          <p:nvPr/>
        </p:nvGrpSpPr>
        <p:grpSpPr bwMode="auto">
          <a:xfrm>
            <a:off x="597956" y="1697993"/>
            <a:ext cx="3029298" cy="1190171"/>
            <a:chOff x="23" y="2643"/>
            <a:chExt cx="2236" cy="495"/>
          </a:xfrm>
          <a:solidFill>
            <a:schemeClr val="bg1"/>
          </a:solidFill>
        </p:grpSpPr>
        <p:sp>
          <p:nvSpPr>
            <p:cNvPr id="71717" name="Rectangle 37"/>
            <p:cNvSpPr>
              <a:spLocks noChangeArrowheads="1"/>
            </p:cNvSpPr>
            <p:nvPr/>
          </p:nvSpPr>
          <p:spPr bwMode="auto">
            <a:xfrm>
              <a:off x="23" y="2643"/>
              <a:ext cx="1067" cy="191"/>
            </a:xfrm>
            <a:prstGeom prst="rect">
              <a:avLst/>
            </a:prstGeom>
            <a:solidFill>
              <a:srgbClr val="0070C0">
                <a:alpha val="30000"/>
              </a:srgbClr>
            </a:solidFill>
            <a:ln w="254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1718" name="Freeform 38"/>
            <p:cNvSpPr>
              <a:spLocks/>
            </p:cNvSpPr>
            <p:nvPr/>
          </p:nvSpPr>
          <p:spPr bwMode="auto">
            <a:xfrm flipV="1">
              <a:off x="1090" y="2770"/>
              <a:ext cx="1169" cy="368"/>
            </a:xfrm>
            <a:custGeom>
              <a:avLst/>
              <a:gdLst>
                <a:gd name="T0" fmla="*/ 491 w 491"/>
                <a:gd name="T1" fmla="*/ 0 h 307"/>
                <a:gd name="T2" fmla="*/ 0 w 491"/>
                <a:gd name="T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1" h="307">
                  <a:moveTo>
                    <a:pt x="491" y="0"/>
                  </a:moveTo>
                  <a:lnTo>
                    <a:pt x="0" y="307"/>
                  </a:lnTo>
                </a:path>
              </a:pathLst>
            </a:custGeom>
            <a:grpFill/>
            <a:ln w="254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527407" y="5647853"/>
            <a:ext cx="4343400" cy="10904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 defTabSz="1793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sl-SI" dirty="0"/>
              <a:t>v</a:t>
            </a:r>
            <a:r>
              <a:rPr lang="sl-SI" dirty="0" smtClean="0"/>
              <a:t>zklijejo nove rastlinice</a:t>
            </a:r>
          </a:p>
          <a:p>
            <a:pPr marL="180975" indent="-180975" defTabSz="1793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grmi </a:t>
            </a:r>
            <a:r>
              <a:rPr lang="sl-SI" dirty="0"/>
              <a:t>in drevesa ozelenijo in cvetijo</a:t>
            </a:r>
          </a:p>
          <a:p>
            <a:pPr marL="180975" indent="-180975" defTabSz="17938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sl-SI" dirty="0"/>
              <a:t>zacvetijo prve spomladanske cvetlice</a:t>
            </a:r>
          </a:p>
          <a:p>
            <a:pPr marL="93663" indent="-93663" defTabSz="179388">
              <a:lnSpc>
                <a:spcPct val="105000"/>
              </a:lnSpc>
            </a:pPr>
            <a:endParaRPr lang="sl-SI" sz="800" dirty="0">
              <a:solidFill>
                <a:srgbClr val="FF9933"/>
              </a:solidFill>
            </a:endParaRPr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3386137" y="2522538"/>
            <a:ext cx="2560637" cy="1854200"/>
            <a:chOff x="5720" y="3967"/>
            <a:chExt cx="5160" cy="3420"/>
          </a:xfrm>
        </p:grpSpPr>
        <p:grpSp>
          <p:nvGrpSpPr>
            <p:cNvPr id="71685" name="Group 5"/>
            <p:cNvGrpSpPr>
              <a:grpSpLocks/>
            </p:cNvGrpSpPr>
            <p:nvPr/>
          </p:nvGrpSpPr>
          <p:grpSpPr bwMode="auto">
            <a:xfrm>
              <a:off x="5720" y="3967"/>
              <a:ext cx="5160" cy="3420"/>
              <a:chOff x="5720" y="3967"/>
              <a:chExt cx="5160" cy="3420"/>
            </a:xfrm>
          </p:grpSpPr>
          <p:sp>
            <p:nvSpPr>
              <p:cNvPr id="71686" name="Oval 6"/>
              <p:cNvSpPr>
                <a:spLocks noChangeArrowheads="1"/>
              </p:cNvSpPr>
              <p:nvPr/>
            </p:nvSpPr>
            <p:spPr bwMode="auto">
              <a:xfrm>
                <a:off x="5720" y="3967"/>
                <a:ext cx="5160" cy="3420"/>
              </a:xfrm>
              <a:prstGeom prst="ellipse">
                <a:avLst/>
              </a:prstGeom>
              <a:solidFill>
                <a:srgbClr val="CED3F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71687" name="Text Box 7"/>
              <p:cNvSpPr txBox="1">
                <a:spLocks noChangeArrowheads="1"/>
              </p:cNvSpPr>
              <p:nvPr/>
            </p:nvSpPr>
            <p:spPr bwMode="auto">
              <a:xfrm>
                <a:off x="6140" y="4845"/>
                <a:ext cx="4320" cy="1260"/>
              </a:xfrm>
              <a:prstGeom prst="rect">
                <a:avLst/>
              </a:prstGeom>
              <a:solidFill>
                <a:srgbClr val="CE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sl-SI" sz="3600" dirty="0" smtClean="0"/>
                  <a:t>POMLAD</a:t>
                </a:r>
                <a:endParaRPr lang="sl-SI" sz="3600" dirty="0"/>
              </a:p>
            </p:txBody>
          </p:sp>
        </p:grpSp>
        <p:sp>
          <p:nvSpPr>
            <p:cNvPr id="71688" name="Text Box 8"/>
            <p:cNvSpPr txBox="1">
              <a:spLocks noChangeArrowheads="1"/>
            </p:cNvSpPr>
            <p:nvPr/>
          </p:nvSpPr>
          <p:spPr bwMode="auto">
            <a:xfrm>
              <a:off x="6204" y="5846"/>
              <a:ext cx="4131" cy="573"/>
            </a:xfrm>
            <a:prstGeom prst="rect">
              <a:avLst/>
            </a:prstGeom>
            <a:solidFill>
              <a:srgbClr val="CED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sl-SI" sz="1600" dirty="0" smtClean="0"/>
                <a:t>21. marec – 21. junij        </a:t>
              </a:r>
              <a:endParaRPr lang="sl-SI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6507070" y="2045533"/>
            <a:ext cx="2514100" cy="1500436"/>
            <a:chOff x="6991799" y="1985318"/>
            <a:chExt cx="2514100" cy="1500436"/>
          </a:xfrm>
        </p:grpSpPr>
        <p:sp>
          <p:nvSpPr>
            <p:cNvPr id="71697" name="Text Box 17"/>
            <p:cNvSpPr txBox="1">
              <a:spLocks noChangeArrowheads="1"/>
            </p:cNvSpPr>
            <p:nvPr/>
          </p:nvSpPr>
          <p:spPr bwMode="auto">
            <a:xfrm>
              <a:off x="6991799" y="2391013"/>
              <a:ext cx="2514100" cy="1094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sl-SI" sz="400" dirty="0">
                <a:solidFill>
                  <a:srgbClr val="33CCCC"/>
                </a:solidFill>
              </a:endParaRPr>
            </a:p>
            <a:p>
              <a:pPr marL="180975" indent="-180975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sl-SI" dirty="0" smtClean="0"/>
                <a:t>topleje</a:t>
              </a:r>
            </a:p>
            <a:p>
              <a:pPr marL="180975" indent="-180975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sl-SI" dirty="0"/>
                <a:t>v</a:t>
              </a:r>
              <a:r>
                <a:rPr lang="sl-SI" dirty="0" smtClean="0"/>
                <a:t>eliko sonca in dežja</a:t>
              </a:r>
            </a:p>
            <a:p>
              <a:pPr marL="180975" indent="-180975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sl-SI" dirty="0"/>
                <a:t>h</a:t>
              </a:r>
              <a:r>
                <a:rPr lang="sl-SI" dirty="0" smtClean="0"/>
                <a:t>itro se spreminja</a:t>
              </a:r>
            </a:p>
            <a:p>
              <a:pPr>
                <a:lnSpc>
                  <a:spcPct val="130000"/>
                </a:lnSpc>
              </a:pPr>
              <a:endParaRPr lang="sl-SI" dirty="0">
                <a:solidFill>
                  <a:srgbClr val="33CCCC"/>
                </a:solidFill>
              </a:endParaRPr>
            </a:p>
          </p:txBody>
        </p:sp>
        <p:sp>
          <p:nvSpPr>
            <p:cNvPr id="71699" name="Rectangle 19"/>
            <p:cNvSpPr>
              <a:spLocks noChangeArrowheads="1"/>
            </p:cNvSpPr>
            <p:nvPr/>
          </p:nvSpPr>
          <p:spPr bwMode="auto">
            <a:xfrm>
              <a:off x="7107957" y="1985318"/>
              <a:ext cx="1407341" cy="441664"/>
            </a:xfrm>
            <a:prstGeom prst="rect">
              <a:avLst/>
            </a:prstGeom>
            <a:solidFill>
              <a:srgbClr val="00CCFF">
                <a:alpha val="12000"/>
              </a:srgbClr>
            </a:solidFill>
            <a:ln w="25400">
              <a:solidFill>
                <a:srgbClr val="33CC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71698" name="Freeform 18"/>
          <p:cNvSpPr>
            <a:spLocks/>
          </p:cNvSpPr>
          <p:nvPr/>
        </p:nvSpPr>
        <p:spPr bwMode="auto">
          <a:xfrm>
            <a:off x="5747779" y="2266307"/>
            <a:ext cx="875449" cy="682197"/>
          </a:xfrm>
          <a:custGeom>
            <a:avLst/>
            <a:gdLst>
              <a:gd name="T0" fmla="*/ 0 w 840"/>
              <a:gd name="T1" fmla="*/ 900 h 900"/>
              <a:gd name="T2" fmla="*/ 840 w 840"/>
              <a:gd name="T3" fmla="*/ 0 h 900"/>
              <a:gd name="connsiteX0" fmla="*/ 0 w 10000"/>
              <a:gd name="connsiteY0" fmla="*/ 10256 h 10256"/>
              <a:gd name="connsiteX1" fmla="*/ 10000 w 10000"/>
              <a:gd name="connsiteY1" fmla="*/ 0 h 1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256">
                <a:moveTo>
                  <a:pt x="0" y="10256"/>
                </a:moveTo>
                <a:cubicBezTo>
                  <a:pt x="3333" y="6923"/>
                  <a:pt x="6667" y="3333"/>
                  <a:pt x="10000" y="0"/>
                </a:cubicBezTo>
              </a:path>
            </a:pathLst>
          </a:custGeom>
          <a:noFill/>
          <a:ln w="25400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5252754" y="4802058"/>
            <a:ext cx="3717477" cy="1711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zaspanci </a:t>
            </a:r>
            <a:r>
              <a:rPr lang="sl-SI" dirty="0"/>
              <a:t>in dremuhi se prebudijo</a:t>
            </a:r>
          </a:p>
          <a:p>
            <a:pPr marL="180975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dirty="0"/>
              <a:t>iščejo hrano</a:t>
            </a:r>
          </a:p>
          <a:p>
            <a:pPr marL="180975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selivke </a:t>
            </a:r>
            <a:r>
              <a:rPr lang="sl-SI" dirty="0"/>
              <a:t>se </a:t>
            </a:r>
            <a:r>
              <a:rPr lang="sl-SI" dirty="0" smtClean="0"/>
              <a:t>vrnejo</a:t>
            </a:r>
          </a:p>
          <a:p>
            <a:pPr marL="180975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dirty="0"/>
              <a:t>p</a:t>
            </a:r>
            <a:r>
              <a:rPr lang="sl-SI" dirty="0" smtClean="0"/>
              <a:t>tice gnezdijo in valijo jajca</a:t>
            </a:r>
            <a:endParaRPr lang="sl-SI" dirty="0"/>
          </a:p>
          <a:p>
            <a:pPr marL="180975" indent="-180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l-SI" dirty="0" smtClean="0"/>
              <a:t>dobijo </a:t>
            </a:r>
            <a:r>
              <a:rPr lang="sl-SI" dirty="0"/>
              <a:t>mladičke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5389828" y="4216520"/>
            <a:ext cx="1728508" cy="567701"/>
            <a:chOff x="5616881" y="4128138"/>
            <a:chExt cx="1728507" cy="567701"/>
          </a:xfrm>
        </p:grpSpPr>
        <p:sp>
          <p:nvSpPr>
            <p:cNvPr id="71709" name="Rectangle 29"/>
            <p:cNvSpPr>
              <a:spLocks noChangeArrowheads="1"/>
            </p:cNvSpPr>
            <p:nvPr/>
          </p:nvSpPr>
          <p:spPr bwMode="auto">
            <a:xfrm>
              <a:off x="6014365" y="4192601"/>
              <a:ext cx="1331023" cy="503238"/>
            </a:xfrm>
            <a:prstGeom prst="rect">
              <a:avLst/>
            </a:prstGeom>
            <a:solidFill>
              <a:srgbClr val="FF3300">
                <a:alpha val="17999"/>
              </a:srgbClr>
            </a:solidFill>
            <a:ln w="254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1708" name="Freeform 28"/>
            <p:cNvSpPr>
              <a:spLocks/>
            </p:cNvSpPr>
            <p:nvPr/>
          </p:nvSpPr>
          <p:spPr bwMode="auto">
            <a:xfrm>
              <a:off x="5616881" y="4128138"/>
              <a:ext cx="397483" cy="345139"/>
            </a:xfrm>
            <a:custGeom>
              <a:avLst/>
              <a:gdLst>
                <a:gd name="T0" fmla="*/ 0 w 148"/>
                <a:gd name="T1" fmla="*/ 0 h 296"/>
                <a:gd name="T2" fmla="*/ 148 w 148"/>
                <a:gd name="T3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296">
                  <a:moveTo>
                    <a:pt x="0" y="0"/>
                  </a:moveTo>
                  <a:lnTo>
                    <a:pt x="148" y="296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751813" y="1352813"/>
            <a:ext cx="2017237" cy="325002"/>
            <a:chOff x="4022725" y="982662"/>
            <a:chExt cx="2017237" cy="325002"/>
          </a:xfrm>
        </p:grpSpPr>
        <p:grpSp>
          <p:nvGrpSpPr>
            <p:cNvPr id="7" name="Skupina 6"/>
            <p:cNvGrpSpPr/>
            <p:nvPr/>
          </p:nvGrpSpPr>
          <p:grpSpPr>
            <a:xfrm>
              <a:off x="4022725" y="982662"/>
              <a:ext cx="1920347" cy="325002"/>
              <a:chOff x="4022725" y="982662"/>
              <a:chExt cx="1920347" cy="325002"/>
            </a:xfrm>
          </p:grpSpPr>
          <p:grpSp>
            <p:nvGrpSpPr>
              <p:cNvPr id="5" name="Skupina 4"/>
              <p:cNvGrpSpPr/>
              <p:nvPr/>
            </p:nvGrpSpPr>
            <p:grpSpPr>
              <a:xfrm>
                <a:off x="4022725" y="982662"/>
                <a:ext cx="1920347" cy="319088"/>
                <a:chOff x="4022725" y="982662"/>
                <a:chExt cx="1920347" cy="319088"/>
              </a:xfrm>
            </p:grpSpPr>
            <p:sp>
              <p:nvSpPr>
                <p:cNvPr id="2" name="Pravokotnik 1"/>
                <p:cNvSpPr/>
                <p:nvPr/>
              </p:nvSpPr>
              <p:spPr>
                <a:xfrm>
                  <a:off x="4022725" y="982663"/>
                  <a:ext cx="1401996" cy="31908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>
                    <a:ln w="3175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" name="Pravokotnik 2"/>
                <p:cNvSpPr/>
                <p:nvPr/>
              </p:nvSpPr>
              <p:spPr>
                <a:xfrm>
                  <a:off x="5424721" y="982662"/>
                  <a:ext cx="518351" cy="31908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>
                    <a:ln w="3175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4" name="PoljeZBesedilom 3"/>
              <p:cNvSpPr txBox="1"/>
              <p:nvPr/>
            </p:nvSpPr>
            <p:spPr>
              <a:xfrm>
                <a:off x="4053421" y="999887"/>
                <a:ext cx="5601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400" dirty="0" smtClean="0"/>
                  <a:t>DAN</a:t>
                </a:r>
                <a:endParaRPr lang="sl-SI" sz="1400" dirty="0"/>
              </a:p>
            </p:txBody>
          </p:sp>
        </p:grpSp>
        <p:sp>
          <p:nvSpPr>
            <p:cNvPr id="49" name="PoljeZBesedilom 48"/>
            <p:cNvSpPr txBox="1"/>
            <p:nvPr/>
          </p:nvSpPr>
          <p:spPr>
            <a:xfrm>
              <a:off x="5391205" y="989412"/>
              <a:ext cx="648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 smtClean="0"/>
                <a:t>NOČ</a:t>
              </a:r>
              <a:endParaRPr lang="sl-SI" sz="1400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3745797" y="933386"/>
            <a:ext cx="1919025" cy="331911"/>
            <a:chOff x="4045486" y="1449625"/>
            <a:chExt cx="1919025" cy="331911"/>
          </a:xfrm>
        </p:grpSpPr>
        <p:grpSp>
          <p:nvGrpSpPr>
            <p:cNvPr id="6" name="Skupina 5"/>
            <p:cNvGrpSpPr/>
            <p:nvPr/>
          </p:nvGrpSpPr>
          <p:grpSpPr>
            <a:xfrm>
              <a:off x="4045486" y="1449625"/>
              <a:ext cx="1919025" cy="320633"/>
              <a:chOff x="4022725" y="1404713"/>
              <a:chExt cx="1919025" cy="320633"/>
            </a:xfrm>
          </p:grpSpPr>
          <p:sp>
            <p:nvSpPr>
              <p:cNvPr id="50" name="Pravokotnik 49"/>
              <p:cNvSpPr/>
              <p:nvPr/>
            </p:nvSpPr>
            <p:spPr>
              <a:xfrm>
                <a:off x="4022725" y="1404713"/>
                <a:ext cx="981075" cy="3190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l-SI" sz="1400" dirty="0" smtClean="0">
                    <a:solidFill>
                      <a:schemeClr val="tx1"/>
                    </a:solidFill>
                  </a:rPr>
                  <a:t> DAN</a:t>
                </a:r>
                <a:endParaRPr lang="sl-SI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Pravokotnik 50"/>
              <p:cNvSpPr/>
              <p:nvPr/>
            </p:nvSpPr>
            <p:spPr>
              <a:xfrm>
                <a:off x="5002478" y="1406259"/>
                <a:ext cx="939272" cy="3190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52" name="PoljeZBesedilom 51"/>
            <p:cNvSpPr txBox="1"/>
            <p:nvPr/>
          </p:nvSpPr>
          <p:spPr>
            <a:xfrm>
              <a:off x="5170496" y="1473759"/>
              <a:ext cx="648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 smtClean="0"/>
                <a:t>NOČ</a:t>
              </a:r>
              <a:endParaRPr lang="sl-SI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1491346" y="4201099"/>
            <a:ext cx="2424372" cy="1514852"/>
            <a:chOff x="3045917" y="3941466"/>
            <a:chExt cx="2303038" cy="1458190"/>
          </a:xfrm>
        </p:grpSpPr>
        <p:sp>
          <p:nvSpPr>
            <p:cNvPr id="71715" name="Rectangle 35"/>
            <p:cNvSpPr>
              <a:spLocks noChangeArrowheads="1"/>
            </p:cNvSpPr>
            <p:nvPr/>
          </p:nvSpPr>
          <p:spPr bwMode="auto">
            <a:xfrm>
              <a:off x="3045917" y="4921703"/>
              <a:ext cx="2016125" cy="477953"/>
            </a:xfrm>
            <a:prstGeom prst="rect">
              <a:avLst/>
            </a:prstGeom>
            <a:solidFill>
              <a:srgbClr val="FF9933">
                <a:alpha val="20000"/>
              </a:srgbClr>
            </a:solidFill>
            <a:ln w="2540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71714" name="Freeform 34"/>
            <p:cNvSpPr>
              <a:spLocks/>
            </p:cNvSpPr>
            <p:nvPr/>
          </p:nvSpPr>
          <p:spPr bwMode="auto">
            <a:xfrm>
              <a:off x="4446252" y="3941466"/>
              <a:ext cx="902703" cy="987888"/>
            </a:xfrm>
            <a:custGeom>
              <a:avLst/>
              <a:gdLst>
                <a:gd name="T0" fmla="*/ 618 w 618"/>
                <a:gd name="T1" fmla="*/ 0 h 813"/>
                <a:gd name="T2" fmla="*/ 0 w 618"/>
                <a:gd name="T3" fmla="*/ 81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8" h="813">
                  <a:moveTo>
                    <a:pt x="618" y="0"/>
                  </a:moveTo>
                  <a:lnTo>
                    <a:pt x="0" y="813"/>
                  </a:lnTo>
                </a:path>
              </a:pathLst>
            </a:custGeom>
            <a:solidFill>
              <a:schemeClr val="bg1"/>
            </a:solidFill>
            <a:ln w="25400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>
                <a:ln>
                  <a:solidFill>
                    <a:srgbClr val="FF9933"/>
                  </a:solidFill>
                </a:ln>
              </a:endParaRPr>
            </a:p>
          </p:txBody>
        </p:sp>
      </p:grpSp>
      <p:sp>
        <p:nvSpPr>
          <p:cNvPr id="71728" name="Text Box 48"/>
          <p:cNvSpPr txBox="1">
            <a:spLocks noChangeArrowheads="1"/>
          </p:cNvSpPr>
          <p:nvPr/>
        </p:nvSpPr>
        <p:spPr bwMode="auto">
          <a:xfrm>
            <a:off x="2481789" y="287499"/>
            <a:ext cx="2792334" cy="55630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sl-SI" sz="2400" dirty="0">
                <a:solidFill>
                  <a:srgbClr val="008000"/>
                </a:solidFill>
              </a:rPr>
              <a:t>DOLŽINA </a:t>
            </a:r>
            <a:r>
              <a:rPr lang="sl-SI" sz="2400" dirty="0" smtClean="0">
                <a:solidFill>
                  <a:srgbClr val="008000"/>
                </a:solidFill>
              </a:rPr>
              <a:t> DNEVA</a:t>
            </a:r>
            <a:endParaRPr lang="sl-SI" sz="2400" dirty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sl-SI" sz="600" dirty="0">
                <a:solidFill>
                  <a:srgbClr val="99CC00"/>
                </a:solidFill>
              </a:rPr>
              <a:t>          </a:t>
            </a:r>
          </a:p>
          <a:p>
            <a:pPr>
              <a:lnSpc>
                <a:spcPct val="130000"/>
              </a:lnSpc>
            </a:pPr>
            <a:r>
              <a:rPr lang="sl-SI" dirty="0">
                <a:solidFill>
                  <a:srgbClr val="99CC00"/>
                </a:solidFill>
              </a:rPr>
              <a:t>     </a:t>
            </a:r>
            <a:r>
              <a:rPr lang="sl-SI" dirty="0" smtClean="0">
                <a:solidFill>
                  <a:srgbClr val="99CC00"/>
                </a:solidFill>
              </a:rPr>
              <a:t>     </a:t>
            </a:r>
            <a:endParaRPr lang="sl-SI" b="0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2505225" y="374422"/>
            <a:ext cx="2735263" cy="2251672"/>
            <a:chOff x="4159926" y="679361"/>
            <a:chExt cx="2735263" cy="2251672"/>
          </a:xfrm>
        </p:grpSpPr>
        <p:sp>
          <p:nvSpPr>
            <p:cNvPr id="71730" name="Freeform 50"/>
            <p:cNvSpPr>
              <a:spLocks/>
            </p:cNvSpPr>
            <p:nvPr/>
          </p:nvSpPr>
          <p:spPr bwMode="auto">
            <a:xfrm>
              <a:off x="4872419" y="1112749"/>
              <a:ext cx="928269" cy="1818284"/>
            </a:xfrm>
            <a:custGeom>
              <a:avLst/>
              <a:gdLst>
                <a:gd name="T0" fmla="*/ 156 w 156"/>
                <a:gd name="T1" fmla="*/ 918 h 918"/>
                <a:gd name="T2" fmla="*/ 0 w 156"/>
                <a:gd name="T3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6" h="918">
                  <a:moveTo>
                    <a:pt x="156" y="918"/>
                  </a:moveTo>
                  <a:lnTo>
                    <a:pt x="0" y="0"/>
                  </a:lnTo>
                </a:path>
              </a:pathLst>
            </a:custGeom>
            <a:solidFill>
              <a:srgbClr val="99CC00">
                <a:alpha val="30000"/>
              </a:srgbClr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1731" name="Rectangle 51"/>
            <p:cNvSpPr>
              <a:spLocks noChangeArrowheads="1"/>
            </p:cNvSpPr>
            <p:nvPr/>
          </p:nvSpPr>
          <p:spPr bwMode="auto">
            <a:xfrm>
              <a:off x="4159926" y="679361"/>
              <a:ext cx="2735263" cy="433388"/>
            </a:xfrm>
            <a:prstGeom prst="rect">
              <a:avLst/>
            </a:prstGeom>
            <a:solidFill>
              <a:srgbClr val="99CC00">
                <a:alpha val="22000"/>
              </a:srgbClr>
            </a:solidFill>
            <a:ln w="254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1" name="PoljeZBesedilom 10"/>
          <p:cNvSpPr txBox="1"/>
          <p:nvPr/>
        </p:nvSpPr>
        <p:spPr>
          <a:xfrm>
            <a:off x="3949834" y="1727886"/>
            <a:ext cx="172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dan se daljša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896284" y="4321952"/>
            <a:ext cx="1273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3300"/>
                </a:solidFill>
              </a:rPr>
              <a:t>ŽIVALI</a:t>
            </a:r>
          </a:p>
          <a:p>
            <a:endParaRPr lang="sl-SI" dirty="0"/>
          </a:p>
        </p:txBody>
      </p:sp>
      <p:sp>
        <p:nvSpPr>
          <p:cNvPr id="53" name="PoljeZBesedilom 52"/>
          <p:cNvSpPr txBox="1"/>
          <p:nvPr/>
        </p:nvSpPr>
        <p:spPr>
          <a:xfrm>
            <a:off x="1705065" y="5228009"/>
            <a:ext cx="178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9933"/>
                </a:solidFill>
              </a:rPr>
              <a:t>RASTLINE</a:t>
            </a:r>
            <a:endParaRPr lang="sl-SI" sz="2400" dirty="0">
              <a:solidFill>
                <a:srgbClr val="FF9933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6590697" y="2051305"/>
            <a:ext cx="139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33CCCC"/>
                </a:solidFill>
              </a:rPr>
              <a:t> </a:t>
            </a:r>
            <a:r>
              <a:rPr lang="sl-SI" sz="2400" dirty="0" smtClean="0">
                <a:solidFill>
                  <a:srgbClr val="33CCCC"/>
                </a:solidFill>
              </a:rPr>
              <a:t>VREME</a:t>
            </a:r>
            <a:endParaRPr lang="sl-SI" sz="24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79386" y="1695566"/>
            <a:ext cx="141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3333CC"/>
                </a:solidFill>
              </a:rPr>
              <a:t>LJUDJE</a:t>
            </a:r>
            <a:endParaRPr lang="sl-SI" sz="2400" dirty="0">
              <a:solidFill>
                <a:srgbClr val="3333CC"/>
              </a:solidFill>
            </a:endParaRPr>
          </a:p>
        </p:txBody>
      </p:sp>
      <p:pic>
        <p:nvPicPr>
          <p:cNvPr id="54" name="Picture 1007" descr="http://theforexchampionship.com/wp-content/uploads/2014/05/Real-rainb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82" y="1183538"/>
            <a:ext cx="1189704" cy="7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03" descr="http://www.myprincegeorgenow.com/wp-content/uploads/2015/12/spring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50" y="149579"/>
            <a:ext cx="1677123" cy="10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05" descr="http://www.borongaja.com/data_images/out/23/656577-warm-spring-r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98" y="149579"/>
            <a:ext cx="1561102" cy="10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confidentcameramoms.com/wp-content/uploads/2011/05/img_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25" y="3700763"/>
            <a:ext cx="1650738" cy="11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09" descr="http://6sotok.at.ua/img/text/3/forziti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3" y="3791200"/>
            <a:ext cx="1665648" cy="135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01" descr="http://www.rtvslo.si/_up/photos/2008/01/27/u24389/27803_imgp4018-600_sho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95" y="3791200"/>
            <a:ext cx="1002848" cy="135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www.kolcraft.com/blog/wp-content/uploads/2015/03/boy_garden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0" y="201585"/>
            <a:ext cx="2266940" cy="14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79</Words>
  <Application>Microsoft Office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PowerPoint Presentation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Questions</dc:title>
  <dc:creator>Paul McKee</dc:creator>
  <cp:lastModifiedBy>Windows User</cp:lastModifiedBy>
  <cp:revision>458</cp:revision>
  <dcterms:created xsi:type="dcterms:W3CDTF">2005-07-07T00:08:32Z</dcterms:created>
  <dcterms:modified xsi:type="dcterms:W3CDTF">2020-04-07T14:30:03Z</dcterms:modified>
</cp:coreProperties>
</file>