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sldIdLst>
    <p:sldId id="256" r:id="rId3"/>
    <p:sldId id="257" r:id="rId4"/>
    <p:sldId id="258" r:id="rId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C03-6E97-420E-AF12-3D3A8FC0BAF3}" type="datetimeFigureOut">
              <a:rPr lang="sl-SI" smtClean="0"/>
              <a:t>19. 01. 2024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A61-EB58-4F0C-A167-6453503F8774}" type="slidenum">
              <a:rPr lang="sl-SI" smtClean="0"/>
              <a:t>‹#›</a:t>
            </a:fld>
            <a:endParaRPr lang="sl-SI"/>
          </a:p>
        </p:txBody>
      </p:sp>
    </p:spTree>
    <p:extLst>
      <p:ext uri="{BB962C8B-B14F-4D97-AF65-F5344CB8AC3E}">
        <p14:creationId xmlns:p14="http://schemas.microsoft.com/office/powerpoint/2010/main" val="24988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3526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270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103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8ED83-C335-4FA4-BDA6-179399F756AF}"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73173415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D372B-98C9-45C1-B3E4-0BB45466FF19}"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465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FC54D-B943-45B3-B5E2-99D8C109FCA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611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95B58-2672-420F-A83F-490BC50CA27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5476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11E4B-E72E-4AA2-ADB0-98F0264233B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2392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36E0-6D9A-4190-9200-1A7B025678ED}"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339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1BB38-EF53-41DB-B574-B2714CC5853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058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A22FC-E472-4603-8085-7E8C7182AB6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97606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71829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CC9E-CCC7-4B27-9C8A-D0E9DAFC469C}"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061299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803D-59A1-47A9-A29E-85B68C4F61F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0024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67A5-1DA1-48F3-B53A-014B6633B53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065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19. 01. 2024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812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AE5B2D3-E92A-43A6-B56B-D75458889EF5}" type="datetimeFigureOut">
              <a:rPr lang="sl-SI" smtClean="0"/>
              <a:t>19. 01. 2024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1121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AE5B2D3-E92A-43A6-B56B-D75458889EF5}" type="datetimeFigureOut">
              <a:rPr lang="sl-SI" smtClean="0"/>
              <a:t>19. 01. 2024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0039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AE5B2D3-E92A-43A6-B56B-D75458889EF5}" type="datetimeFigureOut">
              <a:rPr lang="sl-SI" smtClean="0"/>
              <a:t>19. 01. 2024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0707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AE5B2D3-E92A-43A6-B56B-D75458889EF5}" type="datetimeFigureOut">
              <a:rPr lang="sl-SI" smtClean="0"/>
              <a:t>19. 01. 2024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286318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19. 01. 2024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85155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19. 01. 2024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1602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B2D3-E92A-43A6-B56B-D75458889EF5}" type="datetimeFigureOut">
              <a:rPr lang="sl-SI" smtClean="0"/>
              <a:t>19. 01. 2024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063-8523-477E-8762-FE2D02B0EB80}" type="slidenum">
              <a:rPr lang="sl-SI" smtClean="0"/>
              <a:t>‹#›</a:t>
            </a:fld>
            <a:endParaRPr lang="sl-SI"/>
          </a:p>
        </p:txBody>
      </p:sp>
    </p:spTree>
    <p:extLst>
      <p:ext uri="{BB962C8B-B14F-4D97-AF65-F5344CB8AC3E}">
        <p14:creationId xmlns:p14="http://schemas.microsoft.com/office/powerpoint/2010/main" val="187243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51A5B0-DD74-4BC7-96D3-901634CACEF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19. 01. 2024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679519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462116" y="294199"/>
            <a:ext cx="10830723" cy="866006"/>
          </a:xfrm>
        </p:spPr>
        <p:txBody>
          <a:bodyPr>
            <a:normAutofit fontScale="90000"/>
          </a:bodyPr>
          <a:lstStyle/>
          <a:p>
            <a:pPr algn="ctr"/>
            <a:r>
              <a:rPr lang="sl-SI" dirty="0"/>
              <a:t>Prednosti in slabosti lastnosti zlepljenih zvez</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1160205"/>
            <a:ext cx="10212373" cy="5403595"/>
          </a:xfrm>
        </p:spPr>
        <p:txBody>
          <a:bodyPr>
            <a:normAutofit/>
          </a:bodyPr>
          <a:lstStyle/>
          <a:p>
            <a:pPr marL="0" indent="0">
              <a:buNone/>
            </a:pPr>
            <a:r>
              <a:rPr lang="sl-SI" b="1" dirty="0">
                <a:solidFill>
                  <a:schemeClr val="tx2"/>
                </a:solidFill>
              </a:rPr>
              <a:t>PREDNOSTI:</a:t>
            </a:r>
          </a:p>
          <a:p>
            <a:r>
              <a:rPr lang="sl-SI" dirty="0">
                <a:solidFill>
                  <a:schemeClr val="tx2"/>
                </a:solidFill>
              </a:rPr>
              <a:t>Enakomerna porazdelitev napetosti po lepljenem spoju,</a:t>
            </a:r>
          </a:p>
          <a:p>
            <a:r>
              <a:rPr lang="sl-SI" dirty="0">
                <a:solidFill>
                  <a:schemeClr val="tx2"/>
                </a:solidFill>
              </a:rPr>
              <a:t>Možnost zveze gradiv različnih kvalitet,</a:t>
            </a:r>
          </a:p>
          <a:p>
            <a:r>
              <a:rPr lang="sl-SI" dirty="0">
                <a:solidFill>
                  <a:schemeClr val="tx2"/>
                </a:solidFill>
              </a:rPr>
              <a:t>Možnost zveze tankih pločevin in tudi delov različnih debelin,</a:t>
            </a:r>
          </a:p>
          <a:p>
            <a:r>
              <a:rPr lang="sl-SI" dirty="0">
                <a:solidFill>
                  <a:schemeClr val="tx2"/>
                </a:solidFill>
              </a:rPr>
              <a:t>Zgornja površina ostaja gladka.</a:t>
            </a:r>
          </a:p>
          <a:p>
            <a:pPr marL="0" indent="0">
              <a:buNone/>
            </a:pPr>
            <a:r>
              <a:rPr lang="sl-SI" b="1" dirty="0">
                <a:solidFill>
                  <a:schemeClr val="tx2"/>
                </a:solidFill>
              </a:rPr>
              <a:t>SLABOSTI:</a:t>
            </a:r>
          </a:p>
          <a:p>
            <a:r>
              <a:rPr lang="sl-SI" dirty="0">
                <a:solidFill>
                  <a:schemeClr val="tx2"/>
                </a:solidFill>
              </a:rPr>
              <a:t>Relativno dolg strjevalni čas lepila,</a:t>
            </a:r>
          </a:p>
          <a:p>
            <a:r>
              <a:rPr lang="sl-SI" dirty="0">
                <a:solidFill>
                  <a:schemeClr val="tx2"/>
                </a:solidFill>
              </a:rPr>
              <a:t>Lepljena zveza ima omejitev glede na višino temperature, kateri je izpostavljena,</a:t>
            </a:r>
          </a:p>
          <a:p>
            <a:r>
              <a:rPr lang="sl-SI" dirty="0">
                <a:solidFill>
                  <a:schemeClr val="tx2"/>
                </a:solidFill>
              </a:rPr>
              <a:t>Majhna lupilna trdnost,</a:t>
            </a:r>
          </a:p>
          <a:p>
            <a:r>
              <a:rPr lang="sl-SI" dirty="0">
                <a:solidFill>
                  <a:schemeClr val="tx2"/>
                </a:solidFill>
              </a:rPr>
              <a:t>Zahtevna priprava lepilnih površin.</a:t>
            </a:r>
          </a:p>
          <a:p>
            <a:pPr marL="0" indent="0">
              <a:buNone/>
            </a:pPr>
            <a:endParaRPr lang="sl-SI" dirty="0">
              <a:solidFill>
                <a:schemeClr val="tx2"/>
              </a:solidFill>
            </a:endParaRPr>
          </a:p>
          <a:p>
            <a:pPr marL="0" indent="0">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57260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BDCE34-1BFE-F9B4-ABF7-D36E2FE61475}"/>
              </a:ext>
            </a:extLst>
          </p:cNvPr>
          <p:cNvSpPr>
            <a:spLocks noGrp="1"/>
          </p:cNvSpPr>
          <p:nvPr>
            <p:ph type="title"/>
          </p:nvPr>
        </p:nvSpPr>
        <p:spPr>
          <a:xfrm>
            <a:off x="462116" y="294199"/>
            <a:ext cx="10830723" cy="866006"/>
          </a:xfrm>
        </p:spPr>
        <p:txBody>
          <a:bodyPr>
            <a:normAutofit/>
          </a:bodyPr>
          <a:lstStyle/>
          <a:p>
            <a:pPr algn="ctr"/>
            <a:r>
              <a:rPr lang="sl-SI" dirty="0"/>
              <a:t>Oblikovanje zlepnih spojev</a:t>
            </a:r>
          </a:p>
        </p:txBody>
      </p:sp>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1160205"/>
            <a:ext cx="10212373" cy="5403595"/>
          </a:xfrm>
        </p:spPr>
        <p:txBody>
          <a:bodyPr>
            <a:normAutofit/>
          </a:bodyPr>
          <a:lstStyle/>
          <a:p>
            <a:pPr marL="0" indent="0">
              <a:buNone/>
            </a:pPr>
            <a:r>
              <a:rPr lang="sl-SI" b="1" dirty="0" err="1">
                <a:solidFill>
                  <a:schemeClr val="tx2"/>
                </a:solidFill>
              </a:rPr>
              <a:t>Konstrukter</a:t>
            </a:r>
            <a:r>
              <a:rPr lang="sl-SI" b="1" dirty="0">
                <a:solidFill>
                  <a:schemeClr val="tx2"/>
                </a:solidFill>
              </a:rPr>
              <a:t>, </a:t>
            </a:r>
            <a:r>
              <a:rPr lang="sl-SI" dirty="0">
                <a:solidFill>
                  <a:schemeClr val="tx2"/>
                </a:solidFill>
              </a:rPr>
              <a:t>ki uporablja zlepni spoj v svoji konstrukciji, mora upoštevati navodila za oblikovanje takih zvez. Oblike zlepnih spojev so lahko zelo različne, vendar so dobre le tiste, ki preprečujejo ali omejujejo pojav lupljenja. Zvezo oblikujemo tako, da leži obremenitev na ravnini spoja. To pomeni, da nastopijo v sloju lepila pretežno strižne napetosti. Izogibati se moramo torej takšnim oblikam spojev, pri katerih nastopijo natezne napetosti. Izogibati se moramo torej takšnim oblikam spojev, pri katerih nastopijo natezne napetosti, ki neposredno povzročajo lupljenje spoja, saj se v takem primeru nosilnost celotnega spoja močno zmanjša.</a:t>
            </a: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p:cNvPicPr>
            <a:picLocks noChangeAspect="1"/>
          </p:cNvPicPr>
          <p:nvPr/>
        </p:nvPicPr>
        <p:blipFill>
          <a:blip r:embed="rId2"/>
          <a:stretch>
            <a:fillRect/>
          </a:stretch>
        </p:blipFill>
        <p:spPr>
          <a:xfrm>
            <a:off x="2713070" y="3762472"/>
            <a:ext cx="6081152" cy="2134475"/>
          </a:xfrm>
          <a:prstGeom prst="rect">
            <a:avLst/>
          </a:prstGeom>
        </p:spPr>
      </p:pic>
    </p:spTree>
    <p:extLst>
      <p:ext uri="{BB962C8B-B14F-4D97-AF65-F5344CB8AC3E}">
        <p14:creationId xmlns:p14="http://schemas.microsoft.com/office/powerpoint/2010/main" val="71439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buNone/>
            </a:pPr>
            <a:r>
              <a:rPr lang="sl-SI" dirty="0">
                <a:solidFill>
                  <a:schemeClr val="tx2"/>
                </a:solidFill>
              </a:rPr>
              <a:t>Najboljša in cenena oblika spoja je z dvojim </a:t>
            </a:r>
            <a:r>
              <a:rPr lang="sl-SI" dirty="0" err="1">
                <a:solidFill>
                  <a:schemeClr val="tx2"/>
                </a:solidFill>
              </a:rPr>
              <a:t>prekrovnim</a:t>
            </a:r>
            <a:r>
              <a:rPr lang="sl-SI" dirty="0">
                <a:solidFill>
                  <a:schemeClr val="tx2"/>
                </a:solidFill>
              </a:rPr>
              <a:t> spojem. Obremenitev je v tem primeru simetrična, razmerje debelin pločevin je 1 : 2 : 1.</a:t>
            </a: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a:p>
            <a:pPr marL="0" indent="0">
              <a:buNone/>
            </a:pPr>
            <a:r>
              <a:rPr lang="sl-SI" dirty="0">
                <a:solidFill>
                  <a:schemeClr val="tx2"/>
                </a:solidFill>
              </a:rPr>
              <a:t>Pri zlepnih spojih uporabljamo enake oblike spoja kot pri </a:t>
            </a:r>
            <a:r>
              <a:rPr lang="sl-SI" dirty="0" err="1">
                <a:solidFill>
                  <a:schemeClr val="tx2"/>
                </a:solidFill>
              </a:rPr>
              <a:t>lotnih</a:t>
            </a:r>
            <a:r>
              <a:rPr lang="sl-SI" dirty="0">
                <a:solidFill>
                  <a:schemeClr val="tx2"/>
                </a:solidFill>
              </a:rPr>
              <a:t> spojih.</a:t>
            </a: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a:p>
            <a:pPr marL="0" indent="0">
              <a:buNone/>
            </a:pPr>
            <a:endParaRPr lang="sl-SI" dirty="0">
              <a:solidFill>
                <a:schemeClr val="tx2"/>
              </a:solidFill>
            </a:endParaRP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7" name="Slika 6"/>
          <p:cNvPicPr>
            <a:picLocks noChangeAspect="1"/>
          </p:cNvPicPr>
          <p:nvPr/>
        </p:nvPicPr>
        <p:blipFill>
          <a:blip r:embed="rId2"/>
          <a:stretch>
            <a:fillRect/>
          </a:stretch>
        </p:blipFill>
        <p:spPr>
          <a:xfrm>
            <a:off x="2119798" y="1255842"/>
            <a:ext cx="7901279" cy="2820333"/>
          </a:xfrm>
          <a:prstGeom prst="rect">
            <a:avLst/>
          </a:prstGeom>
        </p:spPr>
      </p:pic>
    </p:spTree>
    <p:extLst>
      <p:ext uri="{BB962C8B-B14F-4D97-AF65-F5344CB8AC3E}">
        <p14:creationId xmlns:p14="http://schemas.microsoft.com/office/powerpoint/2010/main" val="324236631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219</Words>
  <Application>Microsoft Office PowerPoint</Application>
  <PresentationFormat>Širokozaslonsko</PresentationFormat>
  <Paragraphs>27</Paragraphs>
  <Slides>3</Slides>
  <Notes>0</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3</vt:i4>
      </vt:variant>
    </vt:vector>
  </HeadingPairs>
  <TitlesOfParts>
    <vt:vector size="10" baseType="lpstr">
      <vt:lpstr>Arial</vt:lpstr>
      <vt:lpstr>Calibri</vt:lpstr>
      <vt:lpstr>Calibri Light</vt:lpstr>
      <vt:lpstr>Century Schoolbook</vt:lpstr>
      <vt:lpstr>Wingdings 2</vt:lpstr>
      <vt:lpstr>Officeova tema</vt:lpstr>
      <vt:lpstr>3_View</vt:lpstr>
      <vt:lpstr>Prednosti in slabosti lastnosti zlepljenih zvez</vt:lpstr>
      <vt:lpstr>Oblikovanje zlepnih spojev</vt:lpstr>
      <vt:lpstr>PowerPointova predstavitev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 IN POSPEŠEK</dc:title>
  <dc:creator>Tanja</dc:creator>
  <cp:lastModifiedBy>Tanja</cp:lastModifiedBy>
  <cp:revision>51</cp:revision>
  <dcterms:created xsi:type="dcterms:W3CDTF">2022-12-12T14:37:12Z</dcterms:created>
  <dcterms:modified xsi:type="dcterms:W3CDTF">2024-01-19T19:24:37Z</dcterms:modified>
</cp:coreProperties>
</file>