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AB5BC-24B1-4BFA-A135-01257B01403B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D712-932D-44D4-8FE3-9A5DDA2473C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AB5BC-24B1-4BFA-A135-01257B01403B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D712-932D-44D4-8FE3-9A5DDA2473C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AB5BC-24B1-4BFA-A135-01257B01403B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D712-932D-44D4-8FE3-9A5DDA2473C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AB5BC-24B1-4BFA-A135-01257B01403B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D712-932D-44D4-8FE3-9A5DDA2473C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AB5BC-24B1-4BFA-A135-01257B01403B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D712-932D-44D4-8FE3-9A5DDA2473C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AB5BC-24B1-4BFA-A135-01257B01403B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D712-932D-44D4-8FE3-9A5DDA2473C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AB5BC-24B1-4BFA-A135-01257B01403B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D712-932D-44D4-8FE3-9A5DDA2473C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AB5BC-24B1-4BFA-A135-01257B01403B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D712-932D-44D4-8FE3-9A5DDA2473C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AB5BC-24B1-4BFA-A135-01257B01403B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D712-932D-44D4-8FE3-9A5DDA2473C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AB5BC-24B1-4BFA-A135-01257B01403B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D712-932D-44D4-8FE3-9A5DDA2473C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AB5BC-24B1-4BFA-A135-01257B01403B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D712-932D-44D4-8FE3-9A5DDA2473C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AB5BC-24B1-4BFA-A135-01257B01403B}" type="datetimeFigureOut">
              <a:rPr lang="sl-SI" smtClean="0"/>
              <a:t>19. 11. 2020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5D712-932D-44D4-8FE3-9A5DDA2473CC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com/url?sa=i&amp;url=https://www.monitor.si/novica/kaj-sporocamo-s-smeski/162481/&amp;psig=AOvVaw1J0RSOgOPwi9X4wQmeygVT&amp;ust=1605871363635000&amp;source=images&amp;cd=vfe&amp;ved=0CAIQjRxqFwoTCLjKl5m_ju0CFQAAAAAdAAAAABA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7200" dirty="0" smtClean="0"/>
              <a:t>Interesne govorice</a:t>
            </a:r>
            <a:br>
              <a:rPr lang="sl-SI" sz="7200" dirty="0" smtClean="0"/>
            </a:br>
            <a:r>
              <a:rPr lang="sl-SI" sz="7200" dirty="0" smtClean="0"/>
              <a:t>SLENG</a:t>
            </a:r>
            <a:endParaRPr lang="sl-SI" sz="7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14282" y="142852"/>
            <a:ext cx="8643998" cy="650085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sl-SI" b="1" dirty="0" smtClean="0">
              <a:solidFill>
                <a:srgbClr val="FF0000"/>
              </a:solidFill>
            </a:endParaRPr>
          </a:p>
          <a:p>
            <a:r>
              <a:rPr lang="sl-SI" b="1" dirty="0" smtClean="0">
                <a:solidFill>
                  <a:srgbClr val="FF0000"/>
                </a:solidFill>
              </a:rPr>
              <a:t>Sleng</a:t>
            </a:r>
            <a:r>
              <a:rPr lang="sl-SI" dirty="0" smtClean="0"/>
              <a:t> je </a:t>
            </a:r>
            <a:r>
              <a:rPr lang="sl-SI" dirty="0" smtClean="0">
                <a:solidFill>
                  <a:srgbClr val="C00000"/>
                </a:solidFill>
              </a:rPr>
              <a:t>neknjižni jezik</a:t>
            </a:r>
            <a:r>
              <a:rPr lang="sl-SI" dirty="0" smtClean="0"/>
              <a:t>, </a:t>
            </a:r>
            <a:r>
              <a:rPr lang="sl-SI" dirty="0" smtClean="0">
                <a:solidFill>
                  <a:srgbClr val="C00000"/>
                </a:solidFill>
              </a:rPr>
              <a:t>interesna govorica</a:t>
            </a:r>
            <a:r>
              <a:rPr lang="sl-SI" dirty="0" smtClean="0"/>
              <a:t>, ki jo govorijo ljudje </a:t>
            </a:r>
            <a:r>
              <a:rPr lang="sl-SI" dirty="0" smtClean="0">
                <a:solidFill>
                  <a:srgbClr val="C00000"/>
                </a:solidFill>
              </a:rPr>
              <a:t>iste generacije </a:t>
            </a:r>
            <a:r>
              <a:rPr lang="sl-SI" dirty="0" smtClean="0"/>
              <a:t>(iste starostne skupine) – najbolj poznan je </a:t>
            </a:r>
            <a:r>
              <a:rPr lang="sl-SI" i="1" dirty="0" smtClean="0">
                <a:solidFill>
                  <a:srgbClr val="C00000"/>
                </a:solidFill>
              </a:rPr>
              <a:t>mladostniški/najstniški sleng</a:t>
            </a:r>
            <a:r>
              <a:rPr lang="sl-SI" dirty="0" smtClean="0"/>
              <a:t>.</a:t>
            </a:r>
          </a:p>
          <a:p>
            <a:r>
              <a:rPr lang="sl-SI" dirty="0" smtClean="0"/>
              <a:t>Nekoč je bila to izključno (po)govorna vrsta jezika – </a:t>
            </a:r>
            <a:r>
              <a:rPr lang="sl-SI" i="1" dirty="0" smtClean="0">
                <a:solidFill>
                  <a:schemeClr val="accent1">
                    <a:lumMod val="75000"/>
                  </a:schemeClr>
                </a:solidFill>
              </a:rPr>
              <a:t>na to opominja izraz: interesna </a:t>
            </a:r>
            <a:r>
              <a:rPr lang="sl-SI" b="1" i="1" dirty="0" smtClean="0">
                <a:solidFill>
                  <a:schemeClr val="accent1">
                    <a:lumMod val="75000"/>
                  </a:schemeClr>
                </a:solidFill>
              </a:rPr>
              <a:t>govorica</a:t>
            </a:r>
            <a:r>
              <a:rPr lang="sl-SI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l-SI" dirty="0" smtClean="0"/>
              <a:t>-  danes pa se pojavlja tudi v pisni obliki kot sredstvo sporazumevanja med mladimi na družabnih omrežjih (na spletu) in v sms sporočilih.</a:t>
            </a:r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sl-SI" b="1" dirty="0" smtClean="0"/>
              <a:t>Značilnosti slenga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sl-SI" dirty="0" smtClean="0"/>
              <a:t>Besede v slengu se </a:t>
            </a:r>
            <a:r>
              <a:rPr lang="sl-SI" u="sng" dirty="0" smtClean="0"/>
              <a:t>hitro spreminjajo </a:t>
            </a:r>
            <a:r>
              <a:rPr lang="sl-SI" dirty="0" smtClean="0"/>
              <a:t>in zamenjujejo z novimi;</a:t>
            </a:r>
          </a:p>
          <a:p>
            <a:r>
              <a:rPr lang="sl-SI" dirty="0" smtClean="0"/>
              <a:t>Večina besed je </a:t>
            </a:r>
            <a:r>
              <a:rPr lang="sl-SI" u="sng" dirty="0" smtClean="0"/>
              <a:t>prevzetih iz angleščine </a:t>
            </a:r>
            <a:r>
              <a:rPr lang="sl-SI" dirty="0" smtClean="0"/>
              <a:t>(nekoč iz nemščine in srbohrvaščine): </a:t>
            </a:r>
            <a:r>
              <a:rPr lang="sl-SI" dirty="0" err="1" smtClean="0"/>
              <a:t>kul</a:t>
            </a:r>
            <a:r>
              <a:rPr lang="sl-SI" dirty="0" smtClean="0"/>
              <a:t>, </a:t>
            </a:r>
            <a:r>
              <a:rPr lang="sl-SI" dirty="0" err="1" smtClean="0"/>
              <a:t>ful</a:t>
            </a:r>
            <a:r>
              <a:rPr lang="sl-SI" dirty="0" smtClean="0"/>
              <a:t>, </a:t>
            </a:r>
            <a:r>
              <a:rPr lang="sl-SI" dirty="0" err="1" smtClean="0"/>
              <a:t>najs</a:t>
            </a:r>
            <a:r>
              <a:rPr lang="sl-SI" dirty="0" smtClean="0"/>
              <a:t> …</a:t>
            </a:r>
          </a:p>
          <a:p>
            <a:r>
              <a:rPr lang="sl-SI" dirty="0" smtClean="0"/>
              <a:t>V mestih se sleng </a:t>
            </a:r>
            <a:r>
              <a:rPr lang="sl-SI" u="sng" dirty="0" smtClean="0"/>
              <a:t>prepleta</a:t>
            </a:r>
            <a:r>
              <a:rPr lang="sl-SI" dirty="0" smtClean="0"/>
              <a:t> s pokrajinskim pogovornim jezikom in </a:t>
            </a:r>
            <a:r>
              <a:rPr lang="sl-SI" u="sng" dirty="0" smtClean="0"/>
              <a:t>mestnimi govoricami</a:t>
            </a:r>
            <a:r>
              <a:rPr lang="sl-SI" dirty="0" smtClean="0"/>
              <a:t>, na vaseh pa z </a:t>
            </a:r>
            <a:r>
              <a:rPr lang="sl-SI" u="sng" dirty="0" smtClean="0"/>
              <a:t>narečjem</a:t>
            </a:r>
            <a:r>
              <a:rPr lang="sl-SI" dirty="0" smtClean="0"/>
              <a:t>;</a:t>
            </a:r>
          </a:p>
          <a:p>
            <a:r>
              <a:rPr lang="sl-SI" dirty="0" smtClean="0"/>
              <a:t>Besede iz slenga imenujemo </a:t>
            </a:r>
            <a:r>
              <a:rPr lang="sl-SI" u="sng" dirty="0" smtClean="0"/>
              <a:t>slengizmi</a:t>
            </a:r>
            <a:r>
              <a:rPr lang="sl-SI" dirty="0" smtClean="0"/>
              <a:t>;</a:t>
            </a:r>
            <a:endParaRPr lang="sl-S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sl-SI" i="1" dirty="0" smtClean="0"/>
              <a:t>Značilnosti slenga v pisni obliki</a:t>
            </a:r>
            <a:endParaRPr lang="sl-SI" i="1" dirty="0"/>
          </a:p>
        </p:txBody>
      </p:sp>
      <p:sp>
        <p:nvSpPr>
          <p:cNvPr id="5" name="Ograda vsebine 4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504351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sl-SI" dirty="0" smtClean="0"/>
              <a:t>Zaradi nujnosti hitre komunikacije na družabnih omrežjih in v sms sporočilih se:</a:t>
            </a:r>
          </a:p>
          <a:p>
            <a:pPr>
              <a:buFontTx/>
              <a:buChar char="-"/>
            </a:pPr>
            <a:r>
              <a:rPr lang="sl-SI" dirty="0" smtClean="0"/>
              <a:t>črke kombinirajo s številkami: </a:t>
            </a:r>
            <a:r>
              <a:rPr lang="sl-SI" i="1" dirty="0" smtClean="0">
                <a:solidFill>
                  <a:schemeClr val="accent2"/>
                </a:solidFill>
              </a:rPr>
              <a:t>ju3, dobiva se v 5ek, mi2 prideva …</a:t>
            </a:r>
          </a:p>
          <a:p>
            <a:pPr>
              <a:buFontTx/>
              <a:buChar char="-"/>
            </a:pPr>
            <a:r>
              <a:rPr lang="sl-SI" dirty="0">
                <a:solidFill>
                  <a:schemeClr val="tx1"/>
                </a:solidFill>
              </a:rPr>
              <a:t>d</a:t>
            </a:r>
            <a:r>
              <a:rPr lang="sl-SI" dirty="0" smtClean="0">
                <a:solidFill>
                  <a:schemeClr val="tx1"/>
                </a:solidFill>
              </a:rPr>
              <a:t>odajajo se simboli (smeški) za izražanje razpoloženja </a:t>
            </a:r>
            <a:r>
              <a:rPr lang="sl-SI" dirty="0" smtClean="0">
                <a:solidFill>
                  <a:schemeClr val="tx1"/>
                </a:solidFill>
                <a:sym typeface="Wingdings" pitchFamily="2" charset="2"/>
              </a:rPr>
              <a:t>, , ;),  </a:t>
            </a:r>
          </a:p>
          <a:p>
            <a:pPr>
              <a:buFontTx/>
              <a:buChar char="-"/>
            </a:pPr>
            <a:r>
              <a:rPr lang="sl-SI" dirty="0">
                <a:solidFill>
                  <a:schemeClr val="tx1"/>
                </a:solidFill>
                <a:sym typeface="Wingdings" pitchFamily="2" charset="2"/>
              </a:rPr>
              <a:t>o</a:t>
            </a:r>
            <a:r>
              <a:rPr lang="sl-SI" dirty="0" smtClean="0">
                <a:solidFill>
                  <a:schemeClr val="tx1"/>
                </a:solidFill>
                <a:sym typeface="Wingdings" pitchFamily="2" charset="2"/>
              </a:rPr>
              <a:t>krajšave (pretežno </a:t>
            </a:r>
          </a:p>
          <a:p>
            <a:pPr>
              <a:buNone/>
            </a:pPr>
            <a:r>
              <a:rPr lang="sl-SI" dirty="0" smtClean="0">
                <a:solidFill>
                  <a:schemeClr val="tx1"/>
                </a:solidFill>
                <a:sym typeface="Wingdings" pitchFamily="2" charset="2"/>
              </a:rPr>
              <a:t>angleških) izrazov: </a:t>
            </a:r>
            <a:r>
              <a:rPr lang="sl-SI" i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LOL, BRB,</a:t>
            </a:r>
          </a:p>
          <a:p>
            <a:pPr>
              <a:buNone/>
            </a:pPr>
            <a:r>
              <a:rPr lang="sl-SI" i="1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ROFL, OMG, RTM, TNX </a:t>
            </a:r>
            <a:r>
              <a:rPr lang="sl-SI" dirty="0" smtClean="0">
                <a:solidFill>
                  <a:schemeClr val="tx1"/>
                </a:solidFill>
                <a:sym typeface="Wingdings" pitchFamily="2" charset="2"/>
              </a:rPr>
              <a:t>…</a:t>
            </a:r>
            <a:endParaRPr lang="sl-SI" dirty="0">
              <a:solidFill>
                <a:schemeClr val="tx1"/>
              </a:solidFill>
            </a:endParaRPr>
          </a:p>
        </p:txBody>
      </p:sp>
      <p:pic>
        <p:nvPicPr>
          <p:cNvPr id="6" name="Slika 5" descr="Kaj sporočamo s smeški? ;-) | Monitor">
            <a:hlinkClick r:id="rId2" tgtFrame="&quot;_blank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4357694"/>
            <a:ext cx="3714776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2852"/>
            <a:ext cx="8329642" cy="642942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4400" b="1" dirty="0" smtClean="0">
                <a:solidFill>
                  <a:schemeClr val="accent2">
                    <a:lumMod val="75000"/>
                  </a:schemeClr>
                </a:solidFill>
              </a:rPr>
              <a:t>Vsaka generacija ima svoj sleng</a:t>
            </a:r>
            <a:r>
              <a:rPr lang="sl-SI" sz="4400" dirty="0" smtClean="0"/>
              <a:t>, imeli so ga tudi naši starši, dedki in babice, a ker je značilnost slenga hitra minljivost, večina izrazov utone v pozabo, nekateri izrazi pa sčasoma postanejo del pogovornega jezika na širši ravni (car, carsko, </a:t>
            </a:r>
            <a:r>
              <a:rPr lang="sl-SI" sz="4400" dirty="0" err="1" smtClean="0"/>
              <a:t>valda</a:t>
            </a:r>
            <a:r>
              <a:rPr lang="sl-SI" sz="4400" dirty="0" smtClean="0"/>
              <a:t>, </a:t>
            </a:r>
            <a:r>
              <a:rPr lang="sl-SI" sz="4400" dirty="0" err="1" smtClean="0"/>
              <a:t>pandur</a:t>
            </a:r>
            <a:r>
              <a:rPr lang="sl-SI" sz="4400" dirty="0" smtClean="0"/>
              <a:t>, </a:t>
            </a:r>
            <a:r>
              <a:rPr lang="sl-SI" sz="4400" dirty="0" err="1" smtClean="0"/>
              <a:t>cvek</a:t>
            </a:r>
            <a:r>
              <a:rPr lang="sl-SI" sz="4400" dirty="0" smtClean="0"/>
              <a:t>, </a:t>
            </a:r>
            <a:r>
              <a:rPr lang="sl-SI" sz="4400" dirty="0" err="1" smtClean="0"/>
              <a:t>keš</a:t>
            </a:r>
            <a:r>
              <a:rPr lang="sl-SI" sz="4400" dirty="0" smtClean="0"/>
              <a:t> ...)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sl-SI" i="1" dirty="0" smtClean="0"/>
              <a:t>Primer pogovora v slengu</a:t>
            </a:r>
            <a:endParaRPr lang="sl-SI" i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dirty="0"/>
              <a:t> </a:t>
            </a:r>
            <a:r>
              <a:rPr lang="sl-SI" dirty="0" smtClean="0"/>
              <a:t>   Anže: »Ej! </a:t>
            </a:r>
            <a:r>
              <a:rPr lang="sl-SI" dirty="0" err="1" smtClean="0"/>
              <a:t>Kwa</a:t>
            </a:r>
            <a:r>
              <a:rPr lang="sl-SI" dirty="0" smtClean="0"/>
              <a:t> </a:t>
            </a:r>
            <a:r>
              <a:rPr lang="sl-SI" dirty="0" err="1" smtClean="0"/>
              <a:t>dugaja</a:t>
            </a:r>
            <a:r>
              <a:rPr lang="sl-SI" dirty="0" smtClean="0"/>
              <a:t>?«</a:t>
            </a:r>
            <a:br>
              <a:rPr lang="sl-SI" dirty="0" smtClean="0"/>
            </a:br>
            <a:r>
              <a:rPr lang="sl-SI" dirty="0" smtClean="0"/>
              <a:t>Rok: »</a:t>
            </a:r>
            <a:r>
              <a:rPr lang="sl-SI" dirty="0" err="1" smtClean="0"/>
              <a:t>Nč</a:t>
            </a:r>
            <a:r>
              <a:rPr lang="sl-SI" dirty="0" smtClean="0"/>
              <a:t>, </a:t>
            </a:r>
            <a:r>
              <a:rPr lang="sl-SI" dirty="0" err="1" smtClean="0"/>
              <a:t>dolgcajt</a:t>
            </a:r>
            <a:r>
              <a:rPr lang="sl-SI" dirty="0" smtClean="0"/>
              <a:t>. Ti?"</a:t>
            </a:r>
            <a:br>
              <a:rPr lang="sl-SI" dirty="0" smtClean="0"/>
            </a:br>
            <a:r>
              <a:rPr lang="sl-SI" dirty="0" smtClean="0"/>
              <a:t>Anže: »</a:t>
            </a:r>
            <a:r>
              <a:rPr lang="sl-SI" dirty="0" err="1" smtClean="0"/>
              <a:t>Piflam</a:t>
            </a:r>
            <a:r>
              <a:rPr lang="sl-SI" dirty="0" smtClean="0"/>
              <a:t> se slovo.«</a:t>
            </a:r>
            <a:br>
              <a:rPr lang="sl-SI" dirty="0" smtClean="0"/>
            </a:br>
            <a:r>
              <a:rPr lang="sl-SI" dirty="0" smtClean="0"/>
              <a:t>Rok: »Bogi. :-(«</a:t>
            </a:r>
            <a:br>
              <a:rPr lang="sl-SI" dirty="0" smtClean="0"/>
            </a:br>
            <a:r>
              <a:rPr lang="sl-SI" dirty="0" smtClean="0"/>
              <a:t>Anže: »TNX.«</a:t>
            </a:r>
            <a:br>
              <a:rPr lang="sl-SI" dirty="0" smtClean="0"/>
            </a:br>
            <a:r>
              <a:rPr lang="sl-SI" dirty="0" smtClean="0"/>
              <a:t>Rok: »Stari, </a:t>
            </a:r>
            <a:r>
              <a:rPr lang="sl-SI" dirty="0" err="1" smtClean="0"/>
              <a:t>kwa</a:t>
            </a:r>
            <a:r>
              <a:rPr lang="sl-SI" dirty="0" smtClean="0"/>
              <a:t> je </a:t>
            </a:r>
            <a:r>
              <a:rPr lang="sl-SI" dirty="0" err="1" smtClean="0"/>
              <a:t>blo</a:t>
            </a:r>
            <a:r>
              <a:rPr lang="sl-SI" dirty="0" smtClean="0"/>
              <a:t> </a:t>
            </a:r>
            <a:r>
              <a:rPr lang="sl-SI" dirty="0" err="1" smtClean="0"/>
              <a:t>dons</a:t>
            </a:r>
            <a:r>
              <a:rPr lang="sl-SI" dirty="0" smtClean="0"/>
              <a:t> to pr testu?«</a:t>
            </a:r>
            <a:br>
              <a:rPr lang="sl-SI" dirty="0" smtClean="0"/>
            </a:br>
            <a:r>
              <a:rPr lang="sl-SI" dirty="0" smtClean="0"/>
              <a:t>Anže: »Nimam pojma. </a:t>
            </a:r>
            <a:r>
              <a:rPr lang="sl-SI" dirty="0" err="1" smtClean="0"/>
              <a:t>Šus</a:t>
            </a:r>
            <a:r>
              <a:rPr lang="sl-SI" dirty="0" smtClean="0"/>
              <a:t> bo! Tema!«</a:t>
            </a:r>
            <a:br>
              <a:rPr lang="sl-SI" dirty="0" smtClean="0"/>
            </a:br>
            <a:r>
              <a:rPr lang="sl-SI" dirty="0" smtClean="0"/>
              <a:t>Rok: »</a:t>
            </a:r>
            <a:r>
              <a:rPr lang="sl-SI" dirty="0" err="1" smtClean="0"/>
              <a:t>Itak</a:t>
            </a:r>
            <a:r>
              <a:rPr lang="sl-SI" dirty="0" smtClean="0"/>
              <a:t>! Tud </a:t>
            </a:r>
            <a:r>
              <a:rPr lang="sl-SI" dirty="0" err="1" smtClean="0"/>
              <a:t>plonkat</a:t>
            </a:r>
            <a:r>
              <a:rPr lang="sl-SI" dirty="0" smtClean="0"/>
              <a:t> se ni dal, k je </a:t>
            </a:r>
            <a:r>
              <a:rPr lang="sl-SI" dirty="0" err="1" smtClean="0"/>
              <a:t>prfoksa</a:t>
            </a:r>
            <a:r>
              <a:rPr lang="sl-SI" dirty="0" smtClean="0"/>
              <a:t> zraven stala.«</a:t>
            </a:r>
            <a:br>
              <a:rPr lang="sl-SI" dirty="0" smtClean="0"/>
            </a:br>
            <a:r>
              <a:rPr lang="sl-SI" dirty="0" smtClean="0"/>
              <a:t>Anže: »</a:t>
            </a:r>
            <a:r>
              <a:rPr lang="sl-SI" dirty="0" err="1" smtClean="0"/>
              <a:t>Valjda</a:t>
            </a:r>
            <a:r>
              <a:rPr lang="sl-SI" dirty="0" smtClean="0"/>
              <a:t>, je zavohala, da maš </a:t>
            </a:r>
            <a:r>
              <a:rPr lang="sl-SI" dirty="0" err="1" smtClean="0"/>
              <a:t>plonk</a:t>
            </a:r>
            <a:r>
              <a:rPr lang="sl-SI" dirty="0" smtClean="0"/>
              <a:t>."</a:t>
            </a:r>
            <a:br>
              <a:rPr lang="sl-SI" dirty="0" smtClean="0"/>
            </a:br>
            <a:r>
              <a:rPr lang="sl-SI" dirty="0" smtClean="0"/>
              <a:t>Rok: »BED u nulo!«</a:t>
            </a:r>
            <a:br>
              <a:rPr lang="sl-SI" dirty="0" smtClean="0"/>
            </a:br>
            <a:r>
              <a:rPr lang="sl-SI" dirty="0" smtClean="0"/>
              <a:t>Anže: »Ajd!«</a:t>
            </a:r>
            <a:endParaRPr lang="sl-S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262</Words>
  <Application>Microsoft Office PowerPoint</Application>
  <PresentationFormat>Diaprojekcija na zaslonu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Officeova tema</vt:lpstr>
      <vt:lpstr>Interesne govorice SLENG</vt:lpstr>
      <vt:lpstr>Diapozitiv 2</vt:lpstr>
      <vt:lpstr>Značilnosti slenga</vt:lpstr>
      <vt:lpstr>Značilnosti slenga v pisni obliki</vt:lpstr>
      <vt:lpstr>Diapozitiv 5</vt:lpstr>
      <vt:lpstr>Primer pogovora v slengu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Interesne govorice SLENG</dc:title>
  <dc:creator>HP 8200</dc:creator>
  <cp:lastModifiedBy>HP 8200</cp:lastModifiedBy>
  <cp:revision>8</cp:revision>
  <dcterms:created xsi:type="dcterms:W3CDTF">2020-11-19T10:54:22Z</dcterms:created>
  <dcterms:modified xsi:type="dcterms:W3CDTF">2020-11-19T12:09:10Z</dcterms:modified>
</cp:coreProperties>
</file>