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80EB1E-7E7F-4C6F-9ED4-A4C2EEBD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6BCAA36-AB90-4699-978F-9427A27FC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EB9ECA-FCB0-4665-964C-32277CFD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00E0F7-EC0C-492C-AB1A-11987826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5A15C03-A9E6-4215-9549-27F78EFF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97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7D59AC-F069-46D2-BE4C-F08FD5ED1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30662663-D883-4271-8031-1B227DB71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4A0B8C6-008F-4DF7-B5F0-61575C704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C32011-4B03-4DDF-9A22-8DA3DAF0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E8C0F2A-C226-4666-87F6-49496148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361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1C7F3DF1-7B88-4A17-B2A6-2C2E1989EE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6D2FA0C-53DC-4C1E-84D8-48C0EEBA65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9961122-CB36-4C9D-9915-3123C5A38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4E9CD1E-A9EB-4F5D-8779-4F7067B0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9067913-64EA-402D-85BC-BD669603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606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49D757-C67F-42C3-BEFB-01C48034B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D175DF-FBED-4B40-87A3-C50DFE92B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BAE5534-663B-4C30-830F-D5EC6C07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52EDC97-1D88-47E9-A65B-39FA45519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0D9D837-9E0F-41C1-98E7-4A0C48EAF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012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8F7AE0-D10D-4580-8BF1-C02FE3258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ED2943A-84F2-4DFA-A109-C9D29ECA3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96D036A-6266-46C2-964D-85689ACA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B19885-A856-4FE0-8E52-A155BC62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634BB43-F687-4B27-B793-BF5AD96F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064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79E688-4C88-44E4-ADC7-FFC03CD85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8ABBA9-D56E-4D09-A340-C2835CE88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507F87A3-179C-47F3-9AAC-27445F204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3543E4A-21D8-48F3-A1D3-1316A18A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844B125-F638-4C93-95F3-E68A7034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D1433BC-7CB5-423A-B8E4-4EA54E39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098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7E8978-4C9A-4945-AC4F-C63BB4B06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89F72ED-8BD2-4F39-BA6E-42FCA9FF8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31B75CC-AF80-44AD-B5B7-B8086707D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B746E89-87AD-4064-82EA-E127727BD8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6AACABF-4500-47E1-960F-8039719116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7E63334E-DFBB-4864-980E-867D72594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6E7B21DA-8BA4-42BB-8424-9E2C0FFC3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70B5D49-9DA0-461D-9846-6195E4920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691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8A4D15-AB01-45A2-BAB8-FDEC0A057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AE73CC2-1EFF-4844-AEEF-3E3F96C12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EEE1FA8-CCEB-4B4E-92F0-A74859AD7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010CBE2-FFEB-408E-AF83-8A0B7DBC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6863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CD082B4E-29AB-44B1-AF34-E46CE9CA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27925D41-EA9D-4C15-85C7-03F205E2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FC87988-7A6C-472F-8918-3F8C4EFA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849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F2FACC-9AF8-4EC1-908B-57388E0D2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0752D82-F120-47CF-AD21-C8C60916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1D1B9242-A77D-4E3E-98E4-501244363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1D1649E-115C-444D-844B-F10FC313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9B64645-3512-4E11-BC7E-CD5BB70CE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68D9808-C724-4079-8DD4-E227D6583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445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72AA53-0BB9-4799-A3F9-46DA7C03B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085EB45-DCD1-4A43-944E-F0E9AF3DF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AD3D03A4-ECE7-4F04-9828-16F590981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5F55ADA-ABD8-4AFB-97A9-50C8F0476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15631E1F-B945-4DD1-980B-8ABE5CF9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2788D34-43E0-4A9E-A4F2-7EB2926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074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0EDE77F-E810-4C83-8A50-9A0F1D99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3018208-9E13-4809-BAAD-63E9B604A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CEF72C7-E7C4-42C6-9612-10E57A8FF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D5C16-CFBE-4FB2-A339-0F1E3AE9B473}" type="datetimeFigureOut">
              <a:rPr lang="sl-SI" smtClean="0"/>
              <a:t>28. 08. 2021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59FCBE7-6FFD-49B8-8318-01C4C3C02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BA21997-13AC-4001-8310-BF1302339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C3003-B4AC-46DE-B169-08C61E2E9F5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29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ZaSr59aaRM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hyperlink" Target="https://youtu.be/AQX6YmB256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C0D5ACB-FB69-4FE4-BA26-82D84D72D8FE}"/>
              </a:ext>
            </a:extLst>
          </p:cNvPr>
          <p:cNvSpPr txBox="1"/>
          <p:nvPr/>
        </p:nvSpPr>
        <p:spPr>
          <a:xfrm>
            <a:off x="4748462" y="513347"/>
            <a:ext cx="1628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 MARKETING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C355BF5-C493-46BD-A44A-8FD90AE75103}"/>
              </a:ext>
            </a:extLst>
          </p:cNvPr>
          <p:cNvSpPr txBox="1"/>
          <p:nvPr/>
        </p:nvSpPr>
        <p:spPr>
          <a:xfrm>
            <a:off x="320842" y="1324020"/>
            <a:ext cx="112695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hlinkClick r:id="rId2" action="ppaction://hlinksldjump"/>
              </a:rPr>
              <a:t>1. Kaj je osnova marketinga?</a:t>
            </a:r>
            <a:r>
              <a:rPr lang="sl-SI" dirty="0"/>
              <a:t> -&gt; </a:t>
            </a:r>
            <a:r>
              <a:rPr lang="sl-SI" dirty="0">
                <a:hlinkClick r:id="rId3"/>
              </a:rPr>
              <a:t>Zgodba v TV spotu: Žar legende, Lidl</a:t>
            </a:r>
            <a:r>
              <a:rPr lang="sl-SI" dirty="0"/>
              <a:t> -&gt; </a:t>
            </a:r>
            <a:r>
              <a:rPr lang="sl-SI" dirty="0">
                <a:hlinkClick r:id="rId4"/>
              </a:rPr>
              <a:t>Proizvodnja igrač: plišasti medvedki</a:t>
            </a:r>
            <a:endParaRPr lang="sl-SI" dirty="0"/>
          </a:p>
          <a:p>
            <a:r>
              <a:rPr lang="sl-SI" dirty="0">
                <a:hlinkClick r:id="rId5" action="ppaction://hlinksldjump"/>
              </a:rPr>
              <a:t>2. Katere so bile značilnosti proizvajalca in prodajalca, ki je bila ista oseba na začetku zgodovine?</a:t>
            </a:r>
            <a:r>
              <a:rPr lang="sl-SI" dirty="0"/>
              <a:t> -&gt; </a:t>
            </a:r>
            <a:r>
              <a:rPr lang="sl-SI" dirty="0">
                <a:hlinkClick r:id="rId6" action="ppaction://hlinksldjump"/>
              </a:rPr>
              <a:t>1</a:t>
            </a:r>
            <a:endParaRPr lang="sl-SI" dirty="0"/>
          </a:p>
          <a:p>
            <a:r>
              <a:rPr lang="sl-SI" dirty="0"/>
              <a:t>3. Ali je bil prej kupec ali ponudba?</a:t>
            </a:r>
          </a:p>
          <a:p>
            <a:r>
              <a:rPr lang="sl-SI" dirty="0"/>
              <a:t>4. O čem mora razmišljati prodajalec?</a:t>
            </a:r>
          </a:p>
          <a:p>
            <a:r>
              <a:rPr lang="sl-SI" dirty="0"/>
              <a:t>5. Kakšno ponudbo je treba pripraviti za kupca, če poznamo njegove potrebe, želje, strahove, hrepenenja …?</a:t>
            </a:r>
            <a:br>
              <a:rPr lang="sl-SI" dirty="0"/>
            </a:br>
            <a:r>
              <a:rPr lang="sl-SI" dirty="0"/>
              <a:t>6. Kaj je naloga marketinga?</a:t>
            </a:r>
          </a:p>
          <a:p>
            <a:r>
              <a:rPr lang="sl-SI" dirty="0"/>
              <a:t> </a:t>
            </a:r>
          </a:p>
          <a:p>
            <a:pPr marL="342900" indent="-3429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273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oup of people standing on top of a snow covered mountain.">
            <a:hlinkClick r:id="rId2" action="ppaction://hlinksldjump"/>
            <a:extLst>
              <a:ext uri="{FF2B5EF4-FFF2-40B4-BE49-F238E27FC236}">
                <a16:creationId xmlns:a16="http://schemas.microsoft.com/office/drawing/2014/main" id="{4AC09846-D2E9-4443-935E-C6BF0541BB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3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e hunter-gatherer, a being encompassed into the natural environment.">
            <a:hlinkClick r:id="rId2" action="ppaction://hlinksldjump"/>
            <a:extLst>
              <a:ext uri="{FF2B5EF4-FFF2-40B4-BE49-F238E27FC236}">
                <a16:creationId xmlns:a16="http://schemas.microsoft.com/office/drawing/2014/main" id="{16049D38-6127-4BFA-B642-7D32DB045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65" y="0"/>
            <a:ext cx="9773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083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hlinkClick r:id="rId2" action="ppaction://hlinksldjump"/>
            <a:extLst>
              <a:ext uri="{FF2B5EF4-FFF2-40B4-BE49-F238E27FC236}">
                <a16:creationId xmlns:a16="http://schemas.microsoft.com/office/drawing/2014/main" id="{9D51C4B6-9409-4870-92FE-BDD9DC4384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"/>
          <a:stretch/>
        </p:blipFill>
        <p:spPr>
          <a:xfrm>
            <a:off x="3200400" y="47123"/>
            <a:ext cx="5462337" cy="676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50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94</Words>
  <Application>Microsoft Office PowerPoint</Application>
  <PresentationFormat>Širokozaslonsko</PresentationFormat>
  <Paragraphs>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 Černilec</dc:creator>
  <cp:lastModifiedBy>Janez Černilec</cp:lastModifiedBy>
  <cp:revision>7</cp:revision>
  <dcterms:created xsi:type="dcterms:W3CDTF">2021-08-28T10:46:52Z</dcterms:created>
  <dcterms:modified xsi:type="dcterms:W3CDTF">2021-08-28T19:48:13Z</dcterms:modified>
</cp:coreProperties>
</file>