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68" r:id="rId3"/>
    <p:sldId id="269" r:id="rId4"/>
    <p:sldId id="27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ED83-C335-4FA4-BDA6-179399F756AF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5873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372B-98C9-45C1-B3E4-0BB45466FF19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3264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C54D-B943-45B3-B5E2-99D8C109FCA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0540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5B58-2672-420F-A83F-490BC50CA27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6488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1E4B-E72E-4AA2-ADB0-98F0264233B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5962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36E0-6D9A-4190-9200-1A7B025678ED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5721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BB38-EF53-41DB-B574-B2714CC5853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638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22FC-E472-4603-8085-7E8C7182AB6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9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CC9E-CCC7-4B27-9C8A-D0E9DAFC469C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55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803D-59A1-47A9-A29E-85B68C4F61F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3063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667A5-1DA1-48F3-B53A-014B6633B53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877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E51A5B0-DD74-4BC7-96D3-901634CACEF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35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6183" y="0"/>
            <a:ext cx="10840598" cy="616945"/>
          </a:xfrm>
        </p:spPr>
        <p:txBody>
          <a:bodyPr>
            <a:normAutofit/>
          </a:bodyPr>
          <a:lstStyle/>
          <a:p>
            <a:r>
              <a:rPr lang="sl-SI" sz="3800" dirty="0"/>
              <a:t>2 TRDNOST IN DIMENZIONIRANJE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04231" y="616946"/>
            <a:ext cx="10124502" cy="61489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1800" b="1" dirty="0"/>
              <a:t>V poglavju Trdnost in dimenzioniranje bomo spoznali:</a:t>
            </a:r>
          </a:p>
          <a:p>
            <a:r>
              <a:rPr lang="sl-SI" sz="1800" b="1" dirty="0"/>
              <a:t>obremenitve glede na spreminjanje s časom,</a:t>
            </a:r>
          </a:p>
          <a:p>
            <a:r>
              <a:rPr lang="sl-SI" sz="1800" b="1" dirty="0" err="1"/>
              <a:t>Hookov</a:t>
            </a:r>
            <a:r>
              <a:rPr lang="sl-SI" sz="1800" b="1" dirty="0"/>
              <a:t> zakon,</a:t>
            </a:r>
          </a:p>
          <a:p>
            <a:r>
              <a:rPr lang="sl-SI" sz="1800" b="1" dirty="0"/>
              <a:t>statično in dinamično trdnost gradiva,</a:t>
            </a:r>
          </a:p>
          <a:p>
            <a:r>
              <a:rPr lang="sl-SI" sz="1800" b="1" dirty="0"/>
              <a:t>vpliv oblike elementa na trdnost konstrukcije,</a:t>
            </a:r>
          </a:p>
          <a:p>
            <a:r>
              <a:rPr lang="sl-SI" sz="1800" b="1" dirty="0"/>
              <a:t>dopustne napetosti v konstrukciji,</a:t>
            </a:r>
          </a:p>
          <a:p>
            <a:r>
              <a:rPr lang="sl-SI" sz="1800" b="1" dirty="0"/>
              <a:t>napetostna stanja in deformacije v delih konstrukcije kot posledico zunanjih obremenitev,</a:t>
            </a:r>
          </a:p>
          <a:p>
            <a:r>
              <a:rPr lang="sl-SI" sz="1800" b="1" dirty="0"/>
              <a:t>geometrijske značilnosti standardnih prerezov in vpliv oblike prereza na velikost napetosti</a:t>
            </a:r>
          </a:p>
          <a:p>
            <a:r>
              <a:rPr lang="sl-SI" sz="1800" b="1" dirty="0"/>
              <a:t>dimenzioniranje delov konstrukcije pri znanih obremenitvah in gradivu,</a:t>
            </a:r>
          </a:p>
          <a:p>
            <a:r>
              <a:rPr lang="sl-SI" sz="1800" b="1" dirty="0"/>
              <a:t>postopek določanja največjih obremenitev, ki jih vzdrži del konstrukcije, pri znani obliki, gradivu in geometrijskih izmerah elementa konstrukcije</a:t>
            </a:r>
          </a:p>
          <a:p>
            <a:r>
              <a:rPr lang="sl-SI" sz="1800" b="1" dirty="0"/>
              <a:t>postopek trdnostne kontrole delov konstrukcije pri znanih obremenitvah, obliki, geometrijskih izmerah in gradivu elementa konstrukcije</a:t>
            </a:r>
          </a:p>
          <a:p>
            <a:r>
              <a:rPr lang="sl-SI" sz="1800" b="1" dirty="0"/>
              <a:t>standardne oblike jeklenih profilov, ki se uporabljajo v nosilnih konstrukcijah</a:t>
            </a:r>
          </a:p>
          <a:p>
            <a:endParaRPr lang="sl-SI" b="1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028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4742" y="184029"/>
            <a:ext cx="10796530" cy="818506"/>
          </a:xfrm>
        </p:spPr>
        <p:txBody>
          <a:bodyPr>
            <a:normAutofit/>
          </a:bodyPr>
          <a:lstStyle/>
          <a:p>
            <a:r>
              <a:rPr lang="sl-SI" sz="3600" dirty="0"/>
              <a:t>2.1 NAUK O TRDNOSTI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93213" y="1266940"/>
            <a:ext cx="10025351" cy="5221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Večina nosilcev konstrukcij se pod vplivom zunanjih obremenitev deformira. Izjema so krhki nosilci, ki se porušijo brez deformacije (steklo). Pri tem se v prerezih nosilcev pojavijo napetosti, ki se deformacijam upirajo. Napetost je stanje v prerezu nosilca in je posledica obremenitve (če ni obremenitve, ni napetosti). Če obremenitve na nosilec naraščajo, narašča tudi napetost v prerezu nosilca, dokler ne doseže trdnosti nosilca; takrat se konstrukcija poruši.</a:t>
            </a:r>
          </a:p>
          <a:p>
            <a:pPr marL="0" indent="0">
              <a:buNone/>
            </a:pPr>
            <a:r>
              <a:rPr lang="sl-SI" b="1" dirty="0"/>
              <a:t>Znanje iz trdnosti nam omogoča, da določimo potrebne dimenzije nosilcev glede na izbrano gradivo in glede na obremenitve, ki jih mora nosilec prenašati. Gradivo ima mehanske lastnosti (mehanske lastnosti so: trdnost, trdota, žilavost…), ki jih določimo s standardiziranimi postopki preizkušanja. Trdnost konstrukcij pa je odvisna od trenutnih razmer, od obremenitvenega primera ter od lastnosti (najpogosteje mehanskih, od katerih je za preračune najpomembnejša natezna trdnost) uporabljenega gradiva.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18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15249" y="308472"/>
            <a:ext cx="10091450" cy="6235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chemeClr val="accent1"/>
                </a:solidFill>
              </a:rPr>
              <a:t>Postopek dimenzioniranja nosilcev:</a:t>
            </a:r>
          </a:p>
          <a:p>
            <a:pPr marL="457200" indent="-457200">
              <a:buAutoNum type="arabicPeriod"/>
            </a:pPr>
            <a:r>
              <a:rPr lang="sl-SI" b="1" dirty="0">
                <a:solidFill>
                  <a:schemeClr val="tx2"/>
                </a:solidFill>
              </a:rPr>
              <a:t>Z znanimi postopki statike določimo največje notranje obremenitve nosilca (osne in prečne sile ter upogibni moment).</a:t>
            </a:r>
          </a:p>
          <a:p>
            <a:pPr marL="457200" indent="-457200">
              <a:buAutoNum type="arabicPeriod"/>
            </a:pPr>
            <a:r>
              <a:rPr lang="sl-SI" b="1" dirty="0">
                <a:solidFill>
                  <a:schemeClr val="tx2"/>
                </a:solidFill>
              </a:rPr>
              <a:t>V kritičnem prerezu nosilca, tam, kjer so obremenitve največje, izrazimo napetosti v odvisnosti od geometrije nosilca.</a:t>
            </a:r>
          </a:p>
          <a:p>
            <a:pPr marL="457200" indent="-457200">
              <a:buAutoNum type="arabicPeriod"/>
            </a:pPr>
            <a:r>
              <a:rPr lang="sl-SI" b="1" dirty="0">
                <a:solidFill>
                  <a:schemeClr val="tx2"/>
                </a:solidFill>
              </a:rPr>
              <a:t>Da bo nosilec prenašal zahtevane obremenitve, morajo biti napetosti manjše od dopustnih napetosti in iz tega pogoja izračunamo potrebne dimenzije nosilca.</a:t>
            </a:r>
          </a:p>
          <a:p>
            <a:pPr marL="457200" indent="-457200">
              <a:buAutoNum type="arabicPeriod"/>
            </a:pPr>
            <a:r>
              <a:rPr lang="sl-SI" b="1" dirty="0">
                <a:solidFill>
                  <a:schemeClr val="tx2"/>
                </a:solidFill>
              </a:rPr>
              <a:t>Velikokrat uporabljamo standardne oblike nosilcev, zato iz standardov glede na izračunane dimenzije izberemo ustrezne velikosti in dimenzije prerezov nosilcev.</a:t>
            </a:r>
            <a:endParaRPr lang="sl-SI" dirty="0">
              <a:solidFill>
                <a:schemeClr val="tx2"/>
              </a:solidFill>
            </a:endParaRPr>
          </a:p>
        </p:txBody>
      </p:sp>
      <p:sp>
        <p:nvSpPr>
          <p:cNvPr id="2" name="Označba mesta številke diapozitiva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570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Širokozaslonsko</PresentationFormat>
  <Paragraphs>24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Century Schoolbook</vt:lpstr>
      <vt:lpstr>Wingdings 2</vt:lpstr>
      <vt:lpstr>Officeova tema</vt:lpstr>
      <vt:lpstr>View</vt:lpstr>
      <vt:lpstr>2 TRDNOST IN DIMENZIONIRANJE</vt:lpstr>
      <vt:lpstr>2.1 NAUK O TRDNOSTI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Vouk, Gaja</cp:lastModifiedBy>
  <cp:revision>12</cp:revision>
  <dcterms:created xsi:type="dcterms:W3CDTF">2022-02-07T18:07:31Z</dcterms:created>
  <dcterms:modified xsi:type="dcterms:W3CDTF">2022-02-07T18:41:56Z</dcterms:modified>
</cp:coreProperties>
</file>