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4" r:id="rId2"/>
    <p:sldId id="266" r:id="rId3"/>
    <p:sldId id="265" r:id="rId4"/>
    <p:sldId id="258" r:id="rId5"/>
    <p:sldId id="259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tx1"/>
                </a:solidFill>
              </a:rPr>
              <a:t>ŠPORT v času pouka na daljavo</a:t>
            </a:r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Pozdravljeni dragi učenci in učenke.</a:t>
            </a:r>
          </a:p>
          <a:p>
            <a:pPr marL="0" indent="0">
              <a:buNone/>
            </a:pPr>
            <a:r>
              <a:rPr lang="sl-SI" dirty="0" smtClean="0"/>
              <a:t>V tem tednu urimo in ponavljamo pravilno tehniko </a:t>
            </a:r>
            <a:r>
              <a:rPr lang="sl-SI" smtClean="0"/>
              <a:t>visokega štarta in </a:t>
            </a:r>
            <a:r>
              <a:rPr lang="sl-SI" dirty="0" smtClean="0"/>
              <a:t>met žogice v daljino. </a:t>
            </a:r>
            <a:r>
              <a:rPr lang="sl-SI" dirty="0"/>
              <a:t>D</a:t>
            </a:r>
            <a:r>
              <a:rPr lang="sl-SI" dirty="0" smtClean="0"/>
              <a:t>odali bomo še tehniko pravilnega meta žoge izpred prsi.</a:t>
            </a:r>
          </a:p>
          <a:p>
            <a:pPr marL="0" indent="0">
              <a:buNone/>
            </a:pPr>
            <a:endParaRPr lang="sl-SI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POZOR: SEGREVANJE</a:t>
            </a:r>
          </a:p>
          <a:p>
            <a:pPr marL="0" indent="0">
              <a:buNone/>
            </a:pPr>
            <a:r>
              <a:rPr lang="sl-SI" dirty="0" smtClean="0"/>
              <a:t>Pred vsako športno aktivnostjo se obvezno segreješ z gimnastičnimi vajami, ki jih izvajamo v šoli.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59126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smtClean="0">
                <a:solidFill>
                  <a:schemeClr val="tx1"/>
                </a:solidFill>
              </a:rPr>
              <a:t>Segrevanje:  </a:t>
            </a:r>
            <a:endParaRPr lang="sl-SI" sz="3200" dirty="0">
              <a:solidFill>
                <a:schemeClr val="tx1"/>
              </a:solidFill>
            </a:endParaRP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304" y="1612670"/>
            <a:ext cx="7270816" cy="3974352"/>
          </a:xfrm>
        </p:spPr>
      </p:pic>
    </p:spTree>
    <p:extLst>
      <p:ext uri="{BB962C8B-B14F-4D97-AF65-F5344CB8AC3E}">
        <p14:creationId xmlns:p14="http://schemas.microsoft.com/office/powerpoint/2010/main" val="213563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smtClean="0"/>
              <a:t>Visoki štart:</a:t>
            </a:r>
            <a:endParaRPr lang="sl-SI" sz="32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Na znak </a:t>
            </a:r>
            <a:r>
              <a:rPr lang="sl-SI" dirty="0" smtClean="0"/>
              <a:t>PRIPRAVLJENI</a:t>
            </a:r>
            <a:r>
              <a:rPr lang="sl-SI" dirty="0"/>
              <a:t> </a:t>
            </a:r>
            <a:r>
              <a:rPr lang="sl-SI" dirty="0" smtClean="0"/>
              <a:t>z </a:t>
            </a:r>
            <a:r>
              <a:rPr lang="sl-SI" dirty="0" smtClean="0"/>
              <a:t>odrivno </a:t>
            </a:r>
            <a:r>
              <a:rPr lang="sl-SI" dirty="0" smtClean="0"/>
              <a:t>nogo stopiš do startne črte in daš težo na odrivno nogo.</a:t>
            </a:r>
          </a:p>
          <a:p>
            <a:r>
              <a:rPr lang="sl-SI" dirty="0" smtClean="0"/>
              <a:t>Rahlo se nagneš s trupom naprej in daš naprej nasprotno roko, ki je pokrčena.</a:t>
            </a:r>
          </a:p>
          <a:p>
            <a:r>
              <a:rPr lang="sl-SI" dirty="0" smtClean="0"/>
              <a:t>Na znak ZDAJ tečeš.</a:t>
            </a:r>
          </a:p>
          <a:p>
            <a:pPr marL="0" indent="0">
              <a:buNone/>
            </a:pPr>
            <a:endParaRPr lang="sl-SI" dirty="0" smtClean="0"/>
          </a:p>
          <a:p>
            <a:endParaRPr lang="sl-SI" dirty="0" smtClean="0"/>
          </a:p>
          <a:p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1918" y="3366655"/>
            <a:ext cx="3832169" cy="3034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014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smtClean="0"/>
              <a:t>Met žogice v daljino:</a:t>
            </a:r>
            <a:endParaRPr lang="sl-SI" sz="32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sl-SI" dirty="0" smtClean="0"/>
              <a:t>Noge imamo v razkoraku, teža je na zadnji nogi.</a:t>
            </a:r>
          </a:p>
          <a:p>
            <a:pPr>
              <a:buFontTx/>
              <a:buChar char="-"/>
            </a:pPr>
            <a:r>
              <a:rPr lang="sl-SI" dirty="0" smtClean="0"/>
              <a:t>Roka, v kateri držimo žogico, je v zaročenju. Drugo roko imamo iztegnjeno v </a:t>
            </a:r>
            <a:r>
              <a:rPr lang="sl-SI" dirty="0" err="1" smtClean="0"/>
              <a:t>predročenju</a:t>
            </a:r>
            <a:r>
              <a:rPr lang="sl-SI" dirty="0" smtClean="0"/>
              <a:t>.</a:t>
            </a:r>
          </a:p>
          <a:p>
            <a:pPr>
              <a:buFontTx/>
              <a:buChar char="-"/>
            </a:pPr>
            <a:r>
              <a:rPr lang="sl-SI" dirty="0" smtClean="0"/>
              <a:t>Ko vržemo žogo, potisnemo boke in ramo naprej in zamahnemo z roko, v kateri držimo žogico.</a:t>
            </a:r>
          </a:p>
          <a:p>
            <a:pPr>
              <a:buFontTx/>
              <a:buChar char="-"/>
            </a:pPr>
            <a:r>
              <a:rPr lang="sl-SI" dirty="0" smtClean="0"/>
              <a:t>Žogico vržemo čim dlje.</a:t>
            </a:r>
          </a:p>
          <a:p>
            <a:pPr>
              <a:buFontTx/>
              <a:buChar char="-"/>
            </a:pPr>
            <a:endParaRPr lang="sl-SI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5568" y="3732415"/>
            <a:ext cx="3331152" cy="277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71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smtClean="0"/>
              <a:t>Met žogice izpred prsi                                                                                                                                                              </a:t>
            </a:r>
            <a:endParaRPr lang="sl-SI" sz="32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Žogo primemo z obema rokama, držimo jo blizu </a:t>
            </a:r>
            <a:r>
              <a:rPr lang="sl-SI" dirty="0" smtClean="0"/>
              <a:t>prsi.</a:t>
            </a:r>
          </a:p>
          <a:p>
            <a:r>
              <a:rPr lang="sl-SI" dirty="0"/>
              <a:t>K</a:t>
            </a:r>
            <a:r>
              <a:rPr lang="sl-SI" dirty="0" smtClean="0"/>
              <a:t>omolci </a:t>
            </a:r>
            <a:r>
              <a:rPr lang="sl-SI" dirty="0"/>
              <a:t>so pokrčeni, dlani obrnjene navzven. Ena noga je nekoliko naprej, kolena so rahlo pokrčena. </a:t>
            </a:r>
            <a:endParaRPr lang="sl-SI" dirty="0" smtClean="0"/>
          </a:p>
          <a:p>
            <a:r>
              <a:rPr lang="sl-SI" dirty="0" smtClean="0"/>
              <a:t>Pri </a:t>
            </a:r>
            <a:r>
              <a:rPr lang="sl-SI" dirty="0"/>
              <a:t>metu hitro iztegnemo komolce, še dodaten pospešek žogi pri izmetu pa damo s hitrim obratom zapestij. </a:t>
            </a:r>
          </a:p>
          <a:p>
            <a:endParaRPr lang="sl-SI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4667" y="3945467"/>
            <a:ext cx="3640667" cy="2846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447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834342"/>
          </a:xfrm>
        </p:spPr>
        <p:txBody>
          <a:bodyPr>
            <a:normAutofit fontScale="90000"/>
          </a:bodyPr>
          <a:lstStyle/>
          <a:p>
            <a:r>
              <a:rPr lang="sl-SI" sz="2600" dirty="0">
                <a:solidFill>
                  <a:schemeClr val="tx1"/>
                </a:solidFill>
              </a:rPr>
              <a:t>V času aktivnega odmora med 9.50 in 10.05 uro </a:t>
            </a:r>
            <a:r>
              <a:rPr lang="sl-SI" sz="2600" dirty="0" smtClean="0">
                <a:solidFill>
                  <a:schemeClr val="tx1"/>
                </a:solidFill>
              </a:rPr>
              <a:t>si vsak dan vljudno vabljen/-a, </a:t>
            </a:r>
            <a:r>
              <a:rPr lang="sl-SI" sz="2600" dirty="0">
                <a:solidFill>
                  <a:schemeClr val="tx1"/>
                </a:solidFill>
              </a:rPr>
              <a:t>da se mi </a:t>
            </a:r>
            <a:r>
              <a:rPr lang="sl-SI" sz="2600" dirty="0" smtClean="0">
                <a:solidFill>
                  <a:schemeClr val="tx1"/>
                </a:solidFill>
              </a:rPr>
              <a:t>pridružiš, </a:t>
            </a:r>
            <a:r>
              <a:rPr lang="sl-SI" sz="2600" dirty="0">
                <a:solidFill>
                  <a:schemeClr val="tx1"/>
                </a:solidFill>
              </a:rPr>
              <a:t>skupaj bomo </a:t>
            </a:r>
            <a:r>
              <a:rPr lang="sl-SI" sz="2600" dirty="0" smtClean="0">
                <a:solidFill>
                  <a:schemeClr val="tx1"/>
                </a:solidFill>
              </a:rPr>
              <a:t>telovadili. </a:t>
            </a:r>
            <a:br>
              <a:rPr lang="sl-SI" sz="2600" dirty="0" smtClean="0">
                <a:solidFill>
                  <a:schemeClr val="tx1"/>
                </a:solidFill>
              </a:rPr>
            </a:br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7334" y="3449782"/>
            <a:ext cx="8596668" cy="2591580"/>
          </a:xfrm>
        </p:spPr>
        <p:txBody>
          <a:bodyPr/>
          <a:lstStyle/>
          <a:p>
            <a:endParaRPr lang="sl-SI" dirty="0" smtClean="0"/>
          </a:p>
          <a:p>
            <a:pPr marL="0" indent="0">
              <a:buNone/>
            </a:pPr>
            <a:r>
              <a:rPr lang="sl-SI" sz="3800" dirty="0" smtClean="0"/>
              <a:t>OSTANITE ZDRAVI IN V GIBANJU. 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Prijeten teden.</a:t>
            </a:r>
            <a:endParaRPr lang="sl-SI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527" y="1735496"/>
            <a:ext cx="3400000" cy="17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686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Gladk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100</TotalTime>
  <Words>249</Words>
  <Application>Microsoft Office PowerPoint</Application>
  <PresentationFormat>Širokozaslonsko</PresentationFormat>
  <Paragraphs>26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Gladko</vt:lpstr>
      <vt:lpstr>ŠPORT v času pouka na daljavo</vt:lpstr>
      <vt:lpstr>Segrevanje:  </vt:lpstr>
      <vt:lpstr>Visoki štart:</vt:lpstr>
      <vt:lpstr>Met žogice v daljino:</vt:lpstr>
      <vt:lpstr>Met žogice izpred prsi                                                                                                                                                              </vt:lpstr>
      <vt:lpstr>V času aktivnega odmora med 9.50 in 10.05 uro si vsak dan vljudno vabljen/-a, da se mi pridružiš, skupaj bomo telovadili.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Admin</dc:creator>
  <cp:lastModifiedBy>Admin</cp:lastModifiedBy>
  <cp:revision>32</cp:revision>
  <dcterms:created xsi:type="dcterms:W3CDTF">2020-11-22T16:33:20Z</dcterms:created>
  <dcterms:modified xsi:type="dcterms:W3CDTF">2020-11-29T14:07:12Z</dcterms:modified>
</cp:coreProperties>
</file>