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C774B-9B44-42A9-9589-782D00E69B66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DFF59DE-5780-4A0E-853A-4EAD2F17B06D}">
      <dgm:prSet/>
      <dgm:spPr/>
      <dgm:t>
        <a:bodyPr/>
        <a:lstStyle/>
        <a:p>
          <a:r>
            <a:rPr lang="sl-SI"/>
            <a:t>V renesansi skladatelji večinoma pišejo skladbe v treh oblikah. To so:</a:t>
          </a:r>
          <a:endParaRPr lang="en-US"/>
        </a:p>
      </dgm:t>
    </dgm:pt>
    <dgm:pt modelId="{FBDEF3A6-5BCB-457D-AD44-AB4E1202B0D3}" type="parTrans" cxnId="{5CD9AEB5-CC21-4325-8F72-627E99AF10B5}">
      <dgm:prSet/>
      <dgm:spPr/>
      <dgm:t>
        <a:bodyPr/>
        <a:lstStyle/>
        <a:p>
          <a:endParaRPr lang="en-US"/>
        </a:p>
      </dgm:t>
    </dgm:pt>
    <dgm:pt modelId="{E9139110-6218-4801-9455-61CA9771E25A}" type="sibTrans" cxnId="{5CD9AEB5-CC21-4325-8F72-627E99AF10B5}">
      <dgm:prSet/>
      <dgm:spPr/>
      <dgm:t>
        <a:bodyPr/>
        <a:lstStyle/>
        <a:p>
          <a:endParaRPr lang="en-US"/>
        </a:p>
      </dgm:t>
    </dgm:pt>
    <dgm:pt modelId="{9A285D4A-A347-48F6-BFF4-F02B4BD33886}">
      <dgm:prSet/>
      <dgm:spPr/>
      <dgm:t>
        <a:bodyPr/>
        <a:lstStyle/>
        <a:p>
          <a:r>
            <a:rPr lang="sl-SI"/>
            <a:t>MAŠA</a:t>
          </a:r>
          <a:endParaRPr lang="en-US"/>
        </a:p>
      </dgm:t>
    </dgm:pt>
    <dgm:pt modelId="{013834E4-06B3-4003-80B0-2FE5C71F63BF}" type="parTrans" cxnId="{E7031FC6-AB1F-485B-AEEE-AF7262534EAB}">
      <dgm:prSet/>
      <dgm:spPr/>
      <dgm:t>
        <a:bodyPr/>
        <a:lstStyle/>
        <a:p>
          <a:endParaRPr lang="en-US"/>
        </a:p>
      </dgm:t>
    </dgm:pt>
    <dgm:pt modelId="{20061A5F-100F-4F45-87D3-35E8CD79F99E}" type="sibTrans" cxnId="{E7031FC6-AB1F-485B-AEEE-AF7262534EAB}">
      <dgm:prSet/>
      <dgm:spPr/>
      <dgm:t>
        <a:bodyPr/>
        <a:lstStyle/>
        <a:p>
          <a:endParaRPr lang="en-US"/>
        </a:p>
      </dgm:t>
    </dgm:pt>
    <dgm:pt modelId="{C727B61D-32ED-42D1-91C7-32947D90EE96}">
      <dgm:prSet/>
      <dgm:spPr/>
      <dgm:t>
        <a:bodyPr/>
        <a:lstStyle/>
        <a:p>
          <a:r>
            <a:rPr lang="sl-SI"/>
            <a:t>MOTET</a:t>
          </a:r>
          <a:endParaRPr lang="en-US"/>
        </a:p>
      </dgm:t>
    </dgm:pt>
    <dgm:pt modelId="{C0C8442F-D63C-4DE8-BC47-643FC39056A4}" type="parTrans" cxnId="{EE832A83-3916-4122-AFDF-1B770CC3A733}">
      <dgm:prSet/>
      <dgm:spPr/>
      <dgm:t>
        <a:bodyPr/>
        <a:lstStyle/>
        <a:p>
          <a:endParaRPr lang="en-US"/>
        </a:p>
      </dgm:t>
    </dgm:pt>
    <dgm:pt modelId="{85D2B57E-882B-4D6B-A4DC-1C5A96A81D68}" type="sibTrans" cxnId="{EE832A83-3916-4122-AFDF-1B770CC3A733}">
      <dgm:prSet/>
      <dgm:spPr/>
      <dgm:t>
        <a:bodyPr/>
        <a:lstStyle/>
        <a:p>
          <a:endParaRPr lang="en-US"/>
        </a:p>
      </dgm:t>
    </dgm:pt>
    <dgm:pt modelId="{A7FE0FF9-F140-402E-BF3B-B9622C14C097}">
      <dgm:prSet/>
      <dgm:spPr/>
      <dgm:t>
        <a:bodyPr/>
        <a:lstStyle/>
        <a:p>
          <a:r>
            <a:rPr lang="sl-SI"/>
            <a:t>MADRIGAL</a:t>
          </a:r>
          <a:endParaRPr lang="en-US"/>
        </a:p>
      </dgm:t>
    </dgm:pt>
    <dgm:pt modelId="{EB0B60EA-4EC4-4791-B25A-F1870D974245}" type="parTrans" cxnId="{B80711AA-4362-4C36-BA51-E89874583BD0}">
      <dgm:prSet/>
      <dgm:spPr/>
      <dgm:t>
        <a:bodyPr/>
        <a:lstStyle/>
        <a:p>
          <a:endParaRPr lang="en-US"/>
        </a:p>
      </dgm:t>
    </dgm:pt>
    <dgm:pt modelId="{0489899D-766B-4C07-95E2-B879AC003552}" type="sibTrans" cxnId="{B80711AA-4362-4C36-BA51-E89874583BD0}">
      <dgm:prSet/>
      <dgm:spPr/>
      <dgm:t>
        <a:bodyPr/>
        <a:lstStyle/>
        <a:p>
          <a:endParaRPr lang="en-US"/>
        </a:p>
      </dgm:t>
    </dgm:pt>
    <dgm:pt modelId="{F4098911-92CB-4BE1-B2EB-4CA3247096BE}" type="pres">
      <dgm:prSet presAssocID="{E38C774B-9B44-42A9-9589-782D00E69B66}" presName="Name0" presStyleCnt="0">
        <dgm:presLayoutVars>
          <dgm:dir/>
          <dgm:animLvl val="lvl"/>
          <dgm:resizeHandles val="exact"/>
        </dgm:presLayoutVars>
      </dgm:prSet>
      <dgm:spPr/>
    </dgm:pt>
    <dgm:pt modelId="{B8DEF672-1D53-4609-8285-65BCD7789EBB}" type="pres">
      <dgm:prSet presAssocID="{ADFF59DE-5780-4A0E-853A-4EAD2F17B06D}" presName="linNode" presStyleCnt="0"/>
      <dgm:spPr/>
    </dgm:pt>
    <dgm:pt modelId="{A6D14FDF-562D-4699-82DE-9A0F1E2B5657}" type="pres">
      <dgm:prSet presAssocID="{ADFF59DE-5780-4A0E-853A-4EAD2F17B06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6F3B23D-0A5F-4C41-96BE-3F43940CB412}" type="pres">
      <dgm:prSet presAssocID="{E9139110-6218-4801-9455-61CA9771E25A}" presName="sp" presStyleCnt="0"/>
      <dgm:spPr/>
    </dgm:pt>
    <dgm:pt modelId="{99B3B886-BD35-4B66-9E3E-C1D745359780}" type="pres">
      <dgm:prSet presAssocID="{9A285D4A-A347-48F6-BFF4-F02B4BD33886}" presName="linNode" presStyleCnt="0"/>
      <dgm:spPr/>
    </dgm:pt>
    <dgm:pt modelId="{4304D6A7-FBF2-49F6-A4DC-1EF29E63CD7C}" type="pres">
      <dgm:prSet presAssocID="{9A285D4A-A347-48F6-BFF4-F02B4BD3388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385CE75-0A68-4AA2-95A9-5F418A3F280F}" type="pres">
      <dgm:prSet presAssocID="{20061A5F-100F-4F45-87D3-35E8CD79F99E}" presName="sp" presStyleCnt="0"/>
      <dgm:spPr/>
    </dgm:pt>
    <dgm:pt modelId="{F342056E-244C-4C7C-98A4-6276AFC72B16}" type="pres">
      <dgm:prSet presAssocID="{C727B61D-32ED-42D1-91C7-32947D90EE96}" presName="linNode" presStyleCnt="0"/>
      <dgm:spPr/>
    </dgm:pt>
    <dgm:pt modelId="{3FBC5282-BEA1-4E73-BE11-4B2CCB728B5D}" type="pres">
      <dgm:prSet presAssocID="{C727B61D-32ED-42D1-91C7-32947D90EE9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044F37B-F5E9-4976-8AD4-423D9C09C4C5}" type="pres">
      <dgm:prSet presAssocID="{85D2B57E-882B-4D6B-A4DC-1C5A96A81D68}" presName="sp" presStyleCnt="0"/>
      <dgm:spPr/>
    </dgm:pt>
    <dgm:pt modelId="{439C4B3E-A055-416F-BDA7-08B00C75500C}" type="pres">
      <dgm:prSet presAssocID="{A7FE0FF9-F140-402E-BF3B-B9622C14C097}" presName="linNode" presStyleCnt="0"/>
      <dgm:spPr/>
    </dgm:pt>
    <dgm:pt modelId="{EB27B59F-8EA8-4E30-8180-C693A1EB8101}" type="pres">
      <dgm:prSet presAssocID="{A7FE0FF9-F140-402E-BF3B-B9622C14C09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681ED44-EA0A-4670-95FA-8F6DA933B872}" type="presOf" srcId="{C727B61D-32ED-42D1-91C7-32947D90EE96}" destId="{3FBC5282-BEA1-4E73-BE11-4B2CCB728B5D}" srcOrd="0" destOrd="0" presId="urn:microsoft.com/office/officeart/2005/8/layout/vList5"/>
    <dgm:cxn modelId="{F4C62E4F-2720-4A45-83ED-57A8C37E384C}" type="presOf" srcId="{E38C774B-9B44-42A9-9589-782D00E69B66}" destId="{F4098911-92CB-4BE1-B2EB-4CA3247096BE}" srcOrd="0" destOrd="0" presId="urn:microsoft.com/office/officeart/2005/8/layout/vList5"/>
    <dgm:cxn modelId="{D1059F80-87BA-4EC8-9878-312097BCC29C}" type="presOf" srcId="{9A285D4A-A347-48F6-BFF4-F02B4BD33886}" destId="{4304D6A7-FBF2-49F6-A4DC-1EF29E63CD7C}" srcOrd="0" destOrd="0" presId="urn:microsoft.com/office/officeart/2005/8/layout/vList5"/>
    <dgm:cxn modelId="{EE832A83-3916-4122-AFDF-1B770CC3A733}" srcId="{E38C774B-9B44-42A9-9589-782D00E69B66}" destId="{C727B61D-32ED-42D1-91C7-32947D90EE96}" srcOrd="2" destOrd="0" parTransId="{C0C8442F-D63C-4DE8-BC47-643FC39056A4}" sibTransId="{85D2B57E-882B-4D6B-A4DC-1C5A96A81D68}"/>
    <dgm:cxn modelId="{2750B48C-AA4F-4A4B-8185-7AC1F650472A}" type="presOf" srcId="{ADFF59DE-5780-4A0E-853A-4EAD2F17B06D}" destId="{A6D14FDF-562D-4699-82DE-9A0F1E2B5657}" srcOrd="0" destOrd="0" presId="urn:microsoft.com/office/officeart/2005/8/layout/vList5"/>
    <dgm:cxn modelId="{B80711AA-4362-4C36-BA51-E89874583BD0}" srcId="{E38C774B-9B44-42A9-9589-782D00E69B66}" destId="{A7FE0FF9-F140-402E-BF3B-B9622C14C097}" srcOrd="3" destOrd="0" parTransId="{EB0B60EA-4EC4-4791-B25A-F1870D974245}" sibTransId="{0489899D-766B-4C07-95E2-B879AC003552}"/>
    <dgm:cxn modelId="{5CD9AEB5-CC21-4325-8F72-627E99AF10B5}" srcId="{E38C774B-9B44-42A9-9589-782D00E69B66}" destId="{ADFF59DE-5780-4A0E-853A-4EAD2F17B06D}" srcOrd="0" destOrd="0" parTransId="{FBDEF3A6-5BCB-457D-AD44-AB4E1202B0D3}" sibTransId="{E9139110-6218-4801-9455-61CA9771E25A}"/>
    <dgm:cxn modelId="{E7031FC6-AB1F-485B-AEEE-AF7262534EAB}" srcId="{E38C774B-9B44-42A9-9589-782D00E69B66}" destId="{9A285D4A-A347-48F6-BFF4-F02B4BD33886}" srcOrd="1" destOrd="0" parTransId="{013834E4-06B3-4003-80B0-2FE5C71F63BF}" sibTransId="{20061A5F-100F-4F45-87D3-35E8CD79F99E}"/>
    <dgm:cxn modelId="{FD497BF9-3634-47AF-87C8-57C1B255C50C}" type="presOf" srcId="{A7FE0FF9-F140-402E-BF3B-B9622C14C097}" destId="{EB27B59F-8EA8-4E30-8180-C693A1EB8101}" srcOrd="0" destOrd="0" presId="urn:microsoft.com/office/officeart/2005/8/layout/vList5"/>
    <dgm:cxn modelId="{EB93D34A-010B-499A-AE00-8B3392FA571A}" type="presParOf" srcId="{F4098911-92CB-4BE1-B2EB-4CA3247096BE}" destId="{B8DEF672-1D53-4609-8285-65BCD7789EBB}" srcOrd="0" destOrd="0" presId="urn:microsoft.com/office/officeart/2005/8/layout/vList5"/>
    <dgm:cxn modelId="{6E71E86D-83C7-4859-A390-D8A5BC54980E}" type="presParOf" srcId="{B8DEF672-1D53-4609-8285-65BCD7789EBB}" destId="{A6D14FDF-562D-4699-82DE-9A0F1E2B5657}" srcOrd="0" destOrd="0" presId="urn:microsoft.com/office/officeart/2005/8/layout/vList5"/>
    <dgm:cxn modelId="{61B70912-3A47-45CD-AC0C-F471D117E387}" type="presParOf" srcId="{F4098911-92CB-4BE1-B2EB-4CA3247096BE}" destId="{C6F3B23D-0A5F-4C41-96BE-3F43940CB412}" srcOrd="1" destOrd="0" presId="urn:microsoft.com/office/officeart/2005/8/layout/vList5"/>
    <dgm:cxn modelId="{B8FF1B50-AC57-46BF-9D86-1AB040B0FF5D}" type="presParOf" srcId="{F4098911-92CB-4BE1-B2EB-4CA3247096BE}" destId="{99B3B886-BD35-4B66-9E3E-C1D745359780}" srcOrd="2" destOrd="0" presId="urn:microsoft.com/office/officeart/2005/8/layout/vList5"/>
    <dgm:cxn modelId="{496E1E89-323B-4DA7-A1E6-4611309A4A98}" type="presParOf" srcId="{99B3B886-BD35-4B66-9E3E-C1D745359780}" destId="{4304D6A7-FBF2-49F6-A4DC-1EF29E63CD7C}" srcOrd="0" destOrd="0" presId="urn:microsoft.com/office/officeart/2005/8/layout/vList5"/>
    <dgm:cxn modelId="{7F04C0F7-C07D-41FF-9EB9-B8D188AFF613}" type="presParOf" srcId="{F4098911-92CB-4BE1-B2EB-4CA3247096BE}" destId="{D385CE75-0A68-4AA2-95A9-5F418A3F280F}" srcOrd="3" destOrd="0" presId="urn:microsoft.com/office/officeart/2005/8/layout/vList5"/>
    <dgm:cxn modelId="{4416295B-C2AC-47C2-A1B8-2426822698AC}" type="presParOf" srcId="{F4098911-92CB-4BE1-B2EB-4CA3247096BE}" destId="{F342056E-244C-4C7C-98A4-6276AFC72B16}" srcOrd="4" destOrd="0" presId="urn:microsoft.com/office/officeart/2005/8/layout/vList5"/>
    <dgm:cxn modelId="{3585BC62-F855-4090-BEA8-3696C05D2738}" type="presParOf" srcId="{F342056E-244C-4C7C-98A4-6276AFC72B16}" destId="{3FBC5282-BEA1-4E73-BE11-4B2CCB728B5D}" srcOrd="0" destOrd="0" presId="urn:microsoft.com/office/officeart/2005/8/layout/vList5"/>
    <dgm:cxn modelId="{EAE33077-816F-4C65-90E9-8B44233B6F62}" type="presParOf" srcId="{F4098911-92CB-4BE1-B2EB-4CA3247096BE}" destId="{3044F37B-F5E9-4976-8AD4-423D9C09C4C5}" srcOrd="5" destOrd="0" presId="urn:microsoft.com/office/officeart/2005/8/layout/vList5"/>
    <dgm:cxn modelId="{699F3514-8202-4157-BEE1-BDDC74E53BAD}" type="presParOf" srcId="{F4098911-92CB-4BE1-B2EB-4CA3247096BE}" destId="{439C4B3E-A055-416F-BDA7-08B00C75500C}" srcOrd="6" destOrd="0" presId="urn:microsoft.com/office/officeart/2005/8/layout/vList5"/>
    <dgm:cxn modelId="{10B0C686-B233-4CEF-9A92-B14EF3A86F2B}" type="presParOf" srcId="{439C4B3E-A055-416F-BDA7-08B00C75500C}" destId="{EB27B59F-8EA8-4E30-8180-C693A1EB81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14FDF-562D-4699-82DE-9A0F1E2B5657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/>
            <a:t>V renesansi skladatelji večinoma pišejo skladbe v treh oblikah. To so:</a:t>
          </a:r>
          <a:endParaRPr lang="en-US" sz="2000" kern="1200"/>
        </a:p>
      </dsp:txBody>
      <dsp:txXfrm>
        <a:off x="3416125" y="53310"/>
        <a:ext cx="3683350" cy="945199"/>
      </dsp:txXfrm>
    </dsp:sp>
    <dsp:sp modelId="{4304D6A7-FBF2-49F6-A4DC-1EF29E63CD7C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/>
            <a:t>MAŠA</a:t>
          </a:r>
          <a:endParaRPr lang="en-US" sz="2000" kern="1200"/>
        </a:p>
      </dsp:txBody>
      <dsp:txXfrm>
        <a:off x="3416125" y="1153149"/>
        <a:ext cx="3683350" cy="945199"/>
      </dsp:txXfrm>
    </dsp:sp>
    <dsp:sp modelId="{3FBC5282-BEA1-4E73-BE11-4B2CCB728B5D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/>
            <a:t>MOTET</a:t>
          </a:r>
          <a:endParaRPr lang="en-US" sz="2000" kern="1200"/>
        </a:p>
      </dsp:txBody>
      <dsp:txXfrm>
        <a:off x="3416125" y="2252988"/>
        <a:ext cx="3683350" cy="945199"/>
      </dsp:txXfrm>
    </dsp:sp>
    <dsp:sp modelId="{EB27B59F-8EA8-4E30-8180-C693A1EB8101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/>
            <a:t>MADRIGAL</a:t>
          </a:r>
          <a:endParaRPr lang="en-US" sz="2000" kern="1200"/>
        </a:p>
      </dsp:txBody>
      <dsp:txXfrm>
        <a:off x="3416125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998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13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461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12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67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83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95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0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05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429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52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8FCF4-CFCF-4F17-8D72-5A589332A27F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3315-0176-4BE1-AEF7-A86F7D5B01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2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8sFXXBMQI" TargetMode="External"/><Relationship Id="rId2" Type="http://schemas.openxmlformats.org/officeDocument/2006/relationships/hyperlink" Target="https://www.youtube.com/watch?v=LJ7VirCScp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18C7AB-0350-4A18-A570-AE980990D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366" r="-1" b="46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sl-SI" sz="6600">
                <a:solidFill>
                  <a:srgbClr val="FFFFFF"/>
                </a:solidFill>
              </a:rPr>
              <a:t>RENESANSA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5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/>
              <a:t>Renesansa</a:t>
            </a:r>
            <a:r>
              <a:rPr lang="en-US" sz="2400"/>
              <a:t> je umetnostno obdobje 15. in 16. stoletja, ki se je začelo v Italiji in se nato razširilo po vsej Evropi.</a:t>
            </a:r>
          </a:p>
          <a:p>
            <a:r>
              <a:rPr lang="en-US" sz="2400"/>
              <a:t>V tem času so se ljudje začeli zanimati za naravo in svoje lastno bivanje. Zato, ker je bil poudarek na človeku, se obdobje imenuje </a:t>
            </a:r>
            <a:r>
              <a:rPr lang="en-US" sz="2400" b="1"/>
              <a:t>humanizem.</a:t>
            </a:r>
            <a:endParaRPr lang="en-US" sz="240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4709" y="1096371"/>
            <a:ext cx="4475531" cy="46620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137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Renesanso imenujemo tudi </a:t>
            </a:r>
            <a:r>
              <a:rPr lang="en-US" sz="2000" b="1"/>
              <a:t>zlata doba zborovstva, </a:t>
            </a:r>
            <a:r>
              <a:rPr lang="en-US" sz="2000"/>
              <a:t>saj so v tem času skladatelji večinoma pisali vokalno glasbo.</a:t>
            </a:r>
          </a:p>
          <a:p>
            <a:r>
              <a:rPr lang="en-US" sz="2000"/>
              <a:t>Nekoč so skladbe izvajali samo moški, danes pa lahko iste skladbe slišimo v izvedbi mešanih zborov.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862" y="1787109"/>
            <a:ext cx="6019331" cy="32805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18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63C84B-EB66-4FD8-ABD9-57910E55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SKLADATELJI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7EF0C19-3317-4055-B380-8A057C57AB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22" r="27668" b="-1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EE44F0-37E2-4504-9E33-1B30A3FAD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7712" y="2732739"/>
            <a:ext cx="3976577" cy="3083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2000">
                <a:solidFill>
                  <a:schemeClr val="bg1"/>
                </a:solidFill>
                <a:effectLst/>
              </a:rPr>
              <a:t>Med največkrat izvajane renesančne skladatelje spadajo Orlando di Lasso, </a:t>
            </a:r>
            <a:r>
              <a:rPr lang="en-US" sz="2000" b="1">
                <a:solidFill>
                  <a:schemeClr val="bg1"/>
                </a:solidFill>
                <a:effectLst/>
              </a:rPr>
              <a:t>Giovanni Pirluigi Palestrina</a:t>
            </a:r>
            <a:r>
              <a:rPr lang="en-US" sz="2000">
                <a:solidFill>
                  <a:schemeClr val="bg1"/>
                </a:solidFill>
                <a:effectLst/>
              </a:rPr>
              <a:t> in skladatelj slovenskega rodu </a:t>
            </a:r>
            <a:r>
              <a:rPr lang="en-US" sz="2000" b="1">
                <a:solidFill>
                  <a:schemeClr val="bg1"/>
                </a:solidFill>
                <a:effectLst/>
              </a:rPr>
              <a:t>Jakob Petelin Gallus</a:t>
            </a:r>
            <a:r>
              <a:rPr lang="en-US" sz="2000">
                <a:solidFill>
                  <a:schemeClr val="bg1"/>
                </a:solidFill>
                <a:effectLst/>
              </a:rPr>
              <a:t>.</a:t>
            </a:r>
          </a:p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7F5F492-6605-4E6A-907C-5364C3377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8" r="24501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8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B3E78D-B8C4-4C52-8D5C-567291A0B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Glasbene oblike v renesansi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FC2E0D90-608E-495D-9806-8B0FDC2BAB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72279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93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78BB80C-1575-4CEC-B3B3-C8BD3720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E6B6198-4B39-4EF6-9CA0-649383747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Poslušate posnetke renesančnih vokalnih skladb in se o njih pogovorite: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l-SI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Katera od skladb je cerkvena, katera posvetna? </a:t>
            </a:r>
            <a:r>
              <a:rPr lang="sl-SI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Zakaj tako misliš?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maying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l-SI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Now</a:t>
            </a:r>
            <a:r>
              <a:rPr lang="sl-SI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is </a:t>
            </a:r>
            <a:r>
              <a:rPr lang="sl-SI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the</a:t>
            </a:r>
            <a:r>
              <a:rPr lang="sl-SI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l-SI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Month</a:t>
            </a:r>
            <a:r>
              <a:rPr lang="sl-SI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sl-SI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of</a:t>
            </a:r>
            <a:r>
              <a:rPr lang="sl-SI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Maying.mp4 - YouTube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Veni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Sponsa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l-SI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Palestrina: Motet - Veni </a:t>
            </a:r>
            <a:r>
              <a:rPr lang="sl-SI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Sponsa</a:t>
            </a:r>
            <a:r>
              <a:rPr lang="sl-SI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l-SI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Christi</a:t>
            </a:r>
            <a:r>
              <a:rPr lang="sl-SI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- YouTube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351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187</Words>
  <Application>Microsoft Office PowerPoint</Application>
  <PresentationFormat>Širokozaslonsko</PresentationFormat>
  <Paragraphs>16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RENESANSA</vt:lpstr>
      <vt:lpstr>PowerPointova predstavitev</vt:lpstr>
      <vt:lpstr>PowerPointova predstavitev</vt:lpstr>
      <vt:lpstr>SKLADATELJI</vt:lpstr>
      <vt:lpstr>Glasbene oblike v renesansi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RENESANSA</dc:title>
  <dc:creator>Windows User</dc:creator>
  <cp:lastModifiedBy>Žiga Jernejčič</cp:lastModifiedBy>
  <cp:revision>3</cp:revision>
  <dcterms:created xsi:type="dcterms:W3CDTF">2018-02-14T20:28:28Z</dcterms:created>
  <dcterms:modified xsi:type="dcterms:W3CDTF">2022-01-09T14:36:41Z</dcterms:modified>
</cp:coreProperties>
</file>