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7"/>
  </p:notesMasterIdLst>
  <p:handoutMasterIdLst>
    <p:handoutMasterId r:id="rId8"/>
  </p:handoutMasterIdLst>
  <p:sldIdLst>
    <p:sldId id="257" r:id="rId2"/>
    <p:sldId id="259" r:id="rId3"/>
    <p:sldId id="262" r:id="rId4"/>
    <p:sldId id="260" r:id="rId5"/>
    <p:sldId id="261" r:id="rId6"/>
  </p:sldIdLst>
  <p:sldSz cx="12192000" cy="6858000"/>
  <p:notesSz cx="6858000" cy="9144000"/>
  <p:defaultTextStyle>
    <a:defPPr rtl="0"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Označba mesta za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C5605EC-8585-4D9D-8330-C6DBCA277CAA}" type="datetime1">
              <a:rPr lang="sl-SI" smtClean="0"/>
              <a:t>19. 09. 2023</a:t>
            </a:fld>
            <a:endParaRPr lang="en-US" dirty="0"/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1A8EE09-76CC-4000-B080-9F213DA7D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68124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Označba mesta za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775AC3D-DA5D-42AC-A274-DE2E450B9A4F}" type="datetime1">
              <a:rPr lang="sl-SI" smtClean="0"/>
              <a:t>19. 09. 2023</a:t>
            </a:fld>
            <a:endParaRPr lang="en-US"/>
          </a:p>
        </p:txBody>
      </p:sp>
      <p:sp>
        <p:nvSpPr>
          <p:cNvPr id="4" name="Označba mesta za sliko diapoz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l"/>
              <a:t>Uredite sloge besedila matrice</a:t>
            </a:r>
            <a:endParaRPr lang="en-US"/>
          </a:p>
          <a:p>
            <a:pPr lvl="1" rtl="0"/>
            <a:r>
              <a:rPr lang="sl"/>
              <a:t>Druga raven</a:t>
            </a:r>
          </a:p>
          <a:p>
            <a:pPr lvl="2" rtl="0"/>
            <a:r>
              <a:rPr lang="sl"/>
              <a:t>Tretja raven</a:t>
            </a:r>
          </a:p>
          <a:p>
            <a:pPr lvl="3" rtl="0"/>
            <a:r>
              <a:rPr lang="sl"/>
              <a:t>Četrta raven</a:t>
            </a:r>
          </a:p>
          <a:p>
            <a:pPr lvl="4" rtl="0"/>
            <a:r>
              <a:rPr lang="sl"/>
              <a:t>Peta raven</a:t>
            </a:r>
            <a:endParaRPr lang="en-US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8E40627-AA7D-471F-B5F2-0BF9E4C68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5452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10" name="Pravokotnik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Pravokotnik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Pravokotnik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Skupina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Raven povezovalnik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aven povezovalnik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aven povezovalnik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Autofit/>
          </a:bodyPr>
          <a:lstStyle>
            <a:lvl1pPr algn="ctr">
              <a:lnSpc>
                <a:spcPct val="83000"/>
              </a:lnSpc>
              <a:defRPr lang="en-US" sz="64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20" name="Označba mesta za datum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fld id="{092DC767-0279-4A54-9038-8BC4A035FBF4}" type="datetime1">
              <a:rPr lang="sl-SI" smtClean="0"/>
              <a:t>19. 09. 2023</a:t>
            </a:fld>
            <a:endParaRPr lang="en-US" dirty="0"/>
          </a:p>
        </p:txBody>
      </p:sp>
      <p:sp>
        <p:nvSpPr>
          <p:cNvPr id="21" name="Označba mesta za nogo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22" name="Označba mesta za številko diapozitiva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sl-SI"/>
              <a:t>Kliknite za urejanje slogov besedila matrice</a:t>
            </a:r>
          </a:p>
          <a:p>
            <a:pPr lvl="1" rtl="0"/>
            <a:r>
              <a:rPr lang="sl-SI"/>
              <a:t>Druga raven</a:t>
            </a:r>
          </a:p>
          <a:p>
            <a:pPr lvl="2" rtl="0"/>
            <a:r>
              <a:rPr lang="sl-SI"/>
              <a:t>Tretja raven</a:t>
            </a:r>
          </a:p>
          <a:p>
            <a:pPr lvl="3" rtl="0"/>
            <a:r>
              <a:rPr lang="sl-SI"/>
              <a:t>Četrta raven</a:t>
            </a:r>
          </a:p>
          <a:p>
            <a:pPr lvl="4" rtl="0"/>
            <a:r>
              <a:rPr lang="sl-SI"/>
              <a:t>Peta raven</a:t>
            </a:r>
            <a:endParaRPr lang="en-US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B0FCE13-55AB-44CB-98FF-B24C5461A566}" type="datetime1">
              <a:rPr lang="sl-SI" smtClean="0"/>
              <a:t>19. 09. 2023</a:t>
            </a:fld>
            <a:endParaRPr lang="en-US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en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en naslov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/>
          <a:p>
            <a:pPr rtl="0"/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/>
          <a:p>
            <a:pPr lvl="0" rtl="0"/>
            <a:r>
              <a:rPr lang="sl-SI"/>
              <a:t>Kliknite za urejanje slogov besedila matrice</a:t>
            </a:r>
          </a:p>
          <a:p>
            <a:pPr lvl="1" rtl="0"/>
            <a:r>
              <a:rPr lang="sl-SI"/>
              <a:t>Druga raven</a:t>
            </a:r>
          </a:p>
          <a:p>
            <a:pPr lvl="2" rtl="0"/>
            <a:r>
              <a:rPr lang="sl-SI"/>
              <a:t>Tretja raven</a:t>
            </a:r>
          </a:p>
          <a:p>
            <a:pPr lvl="3" rtl="0"/>
            <a:r>
              <a:rPr lang="sl-SI"/>
              <a:t>Četrta raven</a:t>
            </a:r>
          </a:p>
          <a:p>
            <a:pPr lvl="4" rtl="0"/>
            <a:r>
              <a:rPr lang="sl-SI"/>
              <a:t>Peta raven</a:t>
            </a:r>
            <a:endParaRPr lang="en-US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6659BBA-6B8E-4FED-B297-D362FAA89558}" type="datetime1">
              <a:rPr lang="sl-SI" smtClean="0"/>
              <a:t>19. 09. 2023</a:t>
            </a:fld>
            <a:endParaRPr lang="en-US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sl-SI"/>
              <a:t>Kliknite za urejanje slogov besedila matrice</a:t>
            </a:r>
          </a:p>
          <a:p>
            <a:pPr lvl="1" rtl="0"/>
            <a:r>
              <a:rPr lang="sl-SI"/>
              <a:t>Druga raven</a:t>
            </a:r>
          </a:p>
          <a:p>
            <a:pPr lvl="2" rtl="0"/>
            <a:r>
              <a:rPr lang="sl-SI"/>
              <a:t>Tretja raven</a:t>
            </a:r>
          </a:p>
          <a:p>
            <a:pPr lvl="3" rtl="0"/>
            <a:r>
              <a:rPr lang="sl-SI"/>
              <a:t>Četrta raven</a:t>
            </a:r>
          </a:p>
          <a:p>
            <a:pPr lvl="4" rtl="0"/>
            <a:r>
              <a:rPr lang="sl-SI"/>
              <a:t>Peta raven</a:t>
            </a:r>
            <a:endParaRPr lang="en-US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571C501-366B-4893-9C14-0008781E52EF}" type="datetime1">
              <a:rPr lang="sl-SI" smtClean="0"/>
              <a:t>19. 09. 2023</a:t>
            </a:fld>
            <a:endParaRPr lang="en-US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avokotnik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23" name="Pravokotnik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Pravokotnik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Pravokotnik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Autofit/>
          </a:bodyPr>
          <a:lstStyle>
            <a:lvl1pPr algn="ctr">
              <a:lnSpc>
                <a:spcPct val="83000"/>
              </a:lnSpc>
              <a:defRPr lang="en-US" sz="64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sl-SI"/>
              <a:t>Kliknite, če želite urediti slog naslova matrice</a:t>
            </a:r>
            <a:endParaRPr lang="en-US" dirty="0"/>
          </a:p>
        </p:txBody>
      </p:sp>
      <p:grpSp>
        <p:nvGrpSpPr>
          <p:cNvPr id="16" name="Skupina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Raven povezovalnik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aven povezovalnik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aven povezovalnik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rtl="0"/>
            <a:fld id="{9FB84655-0EF2-452F-82C4-5F9891FEBFE9}" type="datetime1">
              <a:rPr lang="sl-SI" smtClean="0"/>
              <a:t>19. 09. 2023</a:t>
            </a:fld>
            <a:endParaRPr lang="en-US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Označba mesta za vsebino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l-SI"/>
              <a:t>Kliknite za urejanje slogov besedila matrice</a:t>
            </a:r>
          </a:p>
          <a:p>
            <a:pPr lvl="1" rtl="0"/>
            <a:r>
              <a:rPr lang="sl-SI"/>
              <a:t>Druga raven</a:t>
            </a:r>
          </a:p>
          <a:p>
            <a:pPr lvl="2" rtl="0"/>
            <a:r>
              <a:rPr lang="sl-SI"/>
              <a:t>Tretja raven</a:t>
            </a:r>
          </a:p>
          <a:p>
            <a:pPr lvl="3" rtl="0"/>
            <a:r>
              <a:rPr lang="sl-SI"/>
              <a:t>Četrta raven</a:t>
            </a:r>
          </a:p>
          <a:p>
            <a:pPr lvl="4" rtl="0"/>
            <a:r>
              <a:rPr lang="sl-SI"/>
              <a:t>Peta raven</a:t>
            </a:r>
            <a:endParaRPr lang="en-US" dirty="0"/>
          </a:p>
        </p:txBody>
      </p:sp>
      <p:sp>
        <p:nvSpPr>
          <p:cNvPr id="4" name="Označba mesta za vsebino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l-SI"/>
              <a:t>Kliknite za urejanje slogov besedila matrice</a:t>
            </a:r>
          </a:p>
          <a:p>
            <a:pPr lvl="1" rtl="0"/>
            <a:r>
              <a:rPr lang="sl-SI"/>
              <a:t>Druga raven</a:t>
            </a:r>
          </a:p>
          <a:p>
            <a:pPr lvl="2" rtl="0"/>
            <a:r>
              <a:rPr lang="sl-SI"/>
              <a:t>Tretja raven</a:t>
            </a:r>
          </a:p>
          <a:p>
            <a:pPr lvl="3" rtl="0"/>
            <a:r>
              <a:rPr lang="sl-SI"/>
              <a:t>Četrta raven</a:t>
            </a:r>
          </a:p>
          <a:p>
            <a:pPr lvl="4" rtl="0"/>
            <a:r>
              <a:rPr lang="sl-SI"/>
              <a:t>Peta raven</a:t>
            </a:r>
            <a:endParaRPr lang="en-US" dirty="0"/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490238-6B52-4EBE-9C47-2521F8196714}" type="datetime1">
              <a:rPr lang="sl-SI" smtClean="0"/>
              <a:t>19. 09. 2023</a:t>
            </a:fld>
            <a:endParaRPr lang="en-US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Označba mesta za besedilo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za vsebino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l-SI"/>
              <a:t>Kliknite za urejanje slogov besedila matrice</a:t>
            </a:r>
          </a:p>
          <a:p>
            <a:pPr lvl="1" rtl="0"/>
            <a:r>
              <a:rPr lang="sl-SI"/>
              <a:t>Druga raven</a:t>
            </a:r>
          </a:p>
          <a:p>
            <a:pPr lvl="2" rtl="0"/>
            <a:r>
              <a:rPr lang="sl-SI"/>
              <a:t>Tretja raven</a:t>
            </a:r>
          </a:p>
          <a:p>
            <a:pPr lvl="3" rtl="0"/>
            <a:r>
              <a:rPr lang="sl-SI"/>
              <a:t>Četrta raven</a:t>
            </a:r>
          </a:p>
          <a:p>
            <a:pPr lvl="4" rtl="0"/>
            <a:r>
              <a:rPr lang="sl-SI"/>
              <a:t>Peta raven</a:t>
            </a:r>
            <a:endParaRPr lang="sl"/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za vsebino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l-SI"/>
              <a:t>Kliknite za urejanje slogov besedila matrice</a:t>
            </a:r>
          </a:p>
          <a:p>
            <a:pPr lvl="1" rtl="0"/>
            <a:r>
              <a:rPr lang="sl-SI"/>
              <a:t>Druga raven</a:t>
            </a:r>
          </a:p>
          <a:p>
            <a:pPr lvl="2" rtl="0"/>
            <a:r>
              <a:rPr lang="sl-SI"/>
              <a:t>Tretja raven</a:t>
            </a:r>
          </a:p>
          <a:p>
            <a:pPr lvl="3" rtl="0"/>
            <a:r>
              <a:rPr lang="sl-SI"/>
              <a:t>Četrta raven</a:t>
            </a:r>
          </a:p>
          <a:p>
            <a:pPr lvl="4" rtl="0"/>
            <a:r>
              <a:rPr lang="sl-SI"/>
              <a:t>Peta raven</a:t>
            </a:r>
            <a:endParaRPr lang="sl"/>
          </a:p>
        </p:txBody>
      </p:sp>
      <p:sp>
        <p:nvSpPr>
          <p:cNvPr id="7" name="Označba mesta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59548B6-D450-410C-A456-C431474486B4}" type="datetime1">
              <a:rPr lang="sl-SI" smtClean="0"/>
              <a:t>19. 09. 2023</a:t>
            </a:fld>
            <a:endParaRPr lang="en-US"/>
          </a:p>
        </p:txBody>
      </p:sp>
      <p:sp>
        <p:nvSpPr>
          <p:cNvPr id="8" name="Označba mesta za nogo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9" name="Označba mesta za številko diapoz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66B6557-1EA2-4E7F-99F3-5B79A282A22D}" type="datetime1">
              <a:rPr lang="sl-SI" smtClean="0"/>
              <a:t>19. 09. 2023</a:t>
            </a:fld>
            <a:endParaRPr lang="en-US"/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02CF643-C963-49F9-8AC2-5DAB18A7000D}" type="datetime1">
              <a:rPr lang="sl-SI" smtClean="0"/>
              <a:t>19. 09. 2023</a:t>
            </a:fld>
            <a:endParaRPr lang="en-US"/>
          </a:p>
        </p:txBody>
      </p:sp>
      <p:sp>
        <p:nvSpPr>
          <p:cNvPr id="3" name="Označba mesta za nogo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Označba mesta za številko diapoz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otnik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Pravokotnik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l-SI"/>
              <a:t>Kliknite za urejanje slogov besedila matrice</a:t>
            </a:r>
          </a:p>
          <a:p>
            <a:pPr lvl="1" rtl="0"/>
            <a:r>
              <a:rPr lang="sl-SI"/>
              <a:t>Druga raven</a:t>
            </a:r>
          </a:p>
          <a:p>
            <a:pPr lvl="2" rtl="0"/>
            <a:r>
              <a:rPr lang="sl-SI"/>
              <a:t>Tretja raven</a:t>
            </a:r>
          </a:p>
          <a:p>
            <a:pPr lvl="3" rtl="0"/>
            <a:r>
              <a:rPr lang="sl-SI"/>
              <a:t>Četrta raven</a:t>
            </a:r>
          </a:p>
          <a:p>
            <a:pPr lvl="4" rtl="0"/>
            <a:r>
              <a:rPr lang="sl-SI"/>
              <a:t>Peta raven</a:t>
            </a:r>
            <a:endParaRPr lang="en-US" dirty="0"/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l-SI"/>
              <a:t>Kliknite za urejanje slogov besedila matrice</a:t>
            </a:r>
          </a:p>
        </p:txBody>
      </p:sp>
      <p:sp>
        <p:nvSpPr>
          <p:cNvPr id="8" name="Označba mesta za datum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CE2EDE8E-55F0-452B-8C41-013501233A2E}" type="datetime1">
              <a:rPr lang="sl-SI" smtClean="0"/>
              <a:t>19. 09. 2023</a:t>
            </a:fld>
            <a:endParaRPr lang="en-US"/>
          </a:p>
        </p:txBody>
      </p:sp>
      <p:sp>
        <p:nvSpPr>
          <p:cNvPr id="9" name="Označba mesta za nogo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n-US"/>
          </a:p>
        </p:txBody>
      </p:sp>
      <p:sp>
        <p:nvSpPr>
          <p:cNvPr id="11" name="Označba mesta za številko diapozitiva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kotnik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Označba mesta za sliko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rtl="0"/>
            <a:fld id="{FAA9D698-1391-44AA-905E-ED5DB4AC2C65}" type="datetime1">
              <a:rPr lang="sl-SI" smtClean="0"/>
              <a:t>19. 09. 2023</a:t>
            </a:fld>
            <a:endParaRPr lang="en-US" dirty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 rtl="0"/>
            <a:endParaRPr lang="en-US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ravokotnik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l-SI"/>
              <a:t>Kliknite za urejanje slogov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Pravokotnik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7" name="Pravokotnik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Pravokotnik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Označba mesta za naslov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sl"/>
              <a:t>Kliknite, da uredite slog naslova matrice.</a:t>
            </a:r>
            <a:endParaRPr lang="en-US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l"/>
              <a:t>Uredite sloge besedila matrice</a:t>
            </a:r>
          </a:p>
          <a:p>
            <a:pPr lvl="1" rtl="0"/>
            <a:r>
              <a:rPr lang="sl"/>
              <a:t>Druga raven</a:t>
            </a:r>
          </a:p>
          <a:p>
            <a:pPr lvl="2" rtl="0"/>
            <a:r>
              <a:rPr lang="sl"/>
              <a:t>Tretja raven</a:t>
            </a:r>
          </a:p>
          <a:p>
            <a:pPr lvl="3" rtl="0"/>
            <a:r>
              <a:rPr lang="sl"/>
              <a:t>Četrta raven</a:t>
            </a:r>
          </a:p>
          <a:p>
            <a:pPr lvl="4" rtl="0"/>
            <a:r>
              <a:rPr lang="sl"/>
              <a:t>Peta raven</a:t>
            </a:r>
            <a:endParaRPr lang="en-US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992BEA8-4856-415B-A900-8FC7D9A5D772}" type="datetime1">
              <a:rPr lang="sl-SI" smtClean="0"/>
              <a:t>19. 09. 2023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sG0yoS_fus" TargetMode="External"/><Relationship Id="rId2" Type="http://schemas.openxmlformats.org/officeDocument/2006/relationships/hyperlink" Target="https://www.youtube.com/watch?v=EvV0nSkfho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vcBn04IyELc" TargetMode="External"/><Relationship Id="rId4" Type="http://schemas.openxmlformats.org/officeDocument/2006/relationships/hyperlink" Target="https://www.youtube.com/watch?v=oy2zDJPIgwc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 descr="Slika vsebuje tkanino, mizo, rdečo barvo in prt&#10;&#10;Opis je bil samodejno ustvarjen">
            <a:extLst>
              <a:ext uri="{FF2B5EF4-FFF2-40B4-BE49-F238E27FC236}">
                <a16:creationId xmlns:a16="http://schemas.microsoft.com/office/drawing/2014/main" id="{6D3BA21E-E6C8-4E14-8E53-C5DF567E9D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64" name="Pravokotnik 59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329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65" name="Pravokotnik 61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3272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6055" y="2350016"/>
            <a:ext cx="4819945" cy="2322568"/>
          </a:xfrm>
        </p:spPr>
        <p:txBody>
          <a:bodyPr rtlCol="0">
            <a:normAutofit/>
          </a:bodyPr>
          <a:lstStyle/>
          <a:p>
            <a:pPr rtl="0"/>
            <a:r>
              <a:rPr lang="sl" sz="4400" dirty="0">
                <a:solidFill>
                  <a:schemeClr val="tx1"/>
                </a:solidFill>
              </a:rPr>
              <a:t>Klasična ali umetnostna glasba</a:t>
            </a:r>
          </a:p>
        </p:txBody>
      </p:sp>
    </p:spTree>
    <p:extLst>
      <p:ext uri="{BB962C8B-B14F-4D97-AF65-F5344CB8AC3E}">
        <p14:creationId xmlns:p14="http://schemas.microsoft.com/office/powerpoint/2010/main" val="17366931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6A58F87-1A61-4D95-951F-2D0C7C5BB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je klasična glasba?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691DCB3-9AC4-4FC9-8E1D-FC51D8EDB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800" dirty="0"/>
              <a:t>Je umetnostna </a:t>
            </a:r>
            <a:r>
              <a:rPr lang="sl-SI" sz="2800" b="1" dirty="0"/>
              <a:t>zahodnoevropska </a:t>
            </a:r>
            <a:r>
              <a:rPr lang="sl-SI" sz="2800" dirty="0"/>
              <a:t>glasba, ki se je razvijala zadnjih </a:t>
            </a:r>
            <a:r>
              <a:rPr lang="sl-SI" sz="2800" dirty="0">
                <a:solidFill>
                  <a:srgbClr val="FF0000"/>
                </a:solidFill>
              </a:rPr>
              <a:t>1000 let</a:t>
            </a:r>
            <a:r>
              <a:rPr lang="sl-SI" sz="2800" dirty="0"/>
              <a:t>. </a:t>
            </a:r>
          </a:p>
          <a:p>
            <a:r>
              <a:rPr lang="sl-SI" sz="2800" dirty="0"/>
              <a:t>Ustvarjajo jo glasbeno izobraženi </a:t>
            </a:r>
            <a:r>
              <a:rPr lang="sl-SI" sz="2800" b="1" dirty="0"/>
              <a:t>ustvarjalci </a:t>
            </a:r>
            <a:r>
              <a:rPr lang="sl-SI" sz="2800" dirty="0"/>
              <a:t>– </a:t>
            </a:r>
            <a:r>
              <a:rPr lang="sl-SI" sz="2800" dirty="0">
                <a:solidFill>
                  <a:srgbClr val="FF0000"/>
                </a:solidFill>
              </a:rPr>
              <a:t>skladatelji</a:t>
            </a:r>
            <a:r>
              <a:rPr lang="sl-SI" sz="2800" dirty="0"/>
              <a:t>.</a:t>
            </a:r>
          </a:p>
          <a:p>
            <a:r>
              <a:rPr lang="sl-SI" sz="2800" dirty="0"/>
              <a:t>Izvajajo jo </a:t>
            </a:r>
            <a:r>
              <a:rPr lang="sl-SI" sz="2800" b="1" dirty="0"/>
              <a:t>poustvarjalci</a:t>
            </a:r>
            <a:r>
              <a:rPr lang="sl-SI" sz="2800" dirty="0"/>
              <a:t> – pevci in inštrumentalisti.</a:t>
            </a:r>
          </a:p>
          <a:p>
            <a:r>
              <a:rPr lang="sl-SI" sz="2800" dirty="0"/>
              <a:t>Je cenjena in  priljubljena skozi daljše zgodovinsko obdobje. </a:t>
            </a:r>
          </a:p>
          <a:p>
            <a:endParaRPr lang="sl-SI" sz="2800" dirty="0"/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B341689-9F68-48E3-8B8A-D4E286B0F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571C501-366B-4893-9C14-0008781E52EF}" type="datetime1">
              <a:rPr lang="sl-SI" smtClean="0"/>
              <a:t>19. 09. 2023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874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1CA83CE-307A-4908-A6EE-3C154CAEF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Primerjaj posnetke </a:t>
            </a:r>
            <a:r>
              <a:rPr lang="sl-SI"/>
              <a:t>in jih </a:t>
            </a:r>
            <a:r>
              <a:rPr lang="sl-SI" dirty="0"/>
              <a:t>opiši.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5EAD1CD-0512-4A5D-8650-9C8414660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hlinkClick r:id="rId2"/>
              </a:rPr>
              <a:t>A. Dvorak: Simfonija iz novega sveta, 2. stavek</a:t>
            </a:r>
            <a:endParaRPr lang="sl-SI" dirty="0"/>
          </a:p>
          <a:p>
            <a:r>
              <a:rPr lang="sl-SI" dirty="0">
                <a:hlinkClick r:id="rId3"/>
              </a:rPr>
              <a:t>M. P. Musorgski: Ples piščančkov v jajčnih lupinah</a:t>
            </a:r>
            <a:endParaRPr lang="sl-SI" dirty="0"/>
          </a:p>
          <a:p>
            <a:r>
              <a:rPr lang="sl-SI" dirty="0">
                <a:hlinkClick r:id="rId4"/>
              </a:rPr>
              <a:t>W. A. Mozart: Mala nočna glasba </a:t>
            </a:r>
            <a:endParaRPr lang="sl-SI" dirty="0"/>
          </a:p>
          <a:p>
            <a:r>
              <a:rPr lang="sl-SI" dirty="0">
                <a:hlinkClick r:id="rId5"/>
              </a:rPr>
              <a:t>L. van Beethoven: Simfonija št. 5 (Simfonija usode)</a:t>
            </a:r>
            <a:endParaRPr lang="sl-SI" dirty="0"/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644AF17-F4D9-4B27-AFE7-DC0CBEFE3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571C501-366B-4893-9C14-0008781E52EF}" type="datetime1">
              <a:rPr lang="sl-SI" smtClean="0"/>
              <a:t>19. 09. 2023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161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06CFD9D-6F0E-4BFC-8A46-06672F72B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66AE575-7BE3-49C0-9B4E-DEA462FCF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sz="2800" dirty="0"/>
          </a:p>
          <a:p>
            <a:r>
              <a:rPr lang="sl-SI" sz="2800" dirty="0"/>
              <a:t>Zapisana je z notami – natančna navodila poustvarjalcu.</a:t>
            </a:r>
          </a:p>
          <a:p>
            <a:r>
              <a:rPr lang="sl-SI" sz="2800" dirty="0"/>
              <a:t>Zahteva </a:t>
            </a:r>
            <a:r>
              <a:rPr lang="sl-SI" sz="2800" b="1" dirty="0">
                <a:solidFill>
                  <a:srgbClr val="FF0000"/>
                </a:solidFill>
              </a:rPr>
              <a:t>zbrano poslušanje </a:t>
            </a:r>
            <a:r>
              <a:rPr lang="sl-SI" sz="2800" dirty="0"/>
              <a:t>in vsaj nekaj </a:t>
            </a:r>
            <a:r>
              <a:rPr lang="sl-SI" sz="2800" b="1" dirty="0">
                <a:solidFill>
                  <a:srgbClr val="FF0000"/>
                </a:solidFill>
              </a:rPr>
              <a:t>glasbenega znanja.</a:t>
            </a:r>
          </a:p>
          <a:p>
            <a:endParaRPr lang="sl-SI" dirty="0"/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D2E4B07-F5D4-494A-8D92-D81E6C569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571C501-366B-4893-9C14-0008781E52EF}" type="datetime1">
              <a:rPr lang="sl-SI" smtClean="0"/>
              <a:t>19. 09. 2023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18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335A3CE-FA21-481E-96AE-C2D083904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Koncert		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5BBA1B4-3A9A-4D2B-925F-F1AE6CB6B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/>
              <a:t>Prireditvi, kjer izvajajo klasično glasbo, rečemo </a:t>
            </a:r>
            <a:r>
              <a:rPr lang="sl-SI" sz="2400" b="1" dirty="0">
                <a:solidFill>
                  <a:srgbClr val="FF0000"/>
                </a:solidFill>
              </a:rPr>
              <a:t>KONCERT.</a:t>
            </a:r>
          </a:p>
          <a:p>
            <a:r>
              <a:rPr lang="sl-SI" sz="2400" dirty="0"/>
              <a:t>Na koncertu dobimo PROGRAMSKI LIST.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B1F8759-AA19-4BFB-8635-C92AA1A0D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571C501-366B-4893-9C14-0008781E52EF}" type="datetime1">
              <a:rPr lang="sl-SI" smtClean="0"/>
              <a:t>19. 09. 2023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3081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Custom 38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E462D"/>
      </a:accent1>
      <a:accent2>
        <a:srgbClr val="595A85"/>
      </a:accent2>
      <a:accent3>
        <a:srgbClr val="8D6F5B"/>
      </a:accent3>
      <a:accent4>
        <a:srgbClr val="FABD2F"/>
      </a:accent4>
      <a:accent5>
        <a:srgbClr val="AF8073"/>
      </a:accent5>
      <a:accent6>
        <a:srgbClr val="787880"/>
      </a:accent6>
      <a:hlink>
        <a:srgbClr val="CC8D00"/>
      </a:hlink>
      <a:folHlink>
        <a:srgbClr val="82829E"/>
      </a:folHlink>
    </a:clrScheme>
    <a:fontScheme name="Savon">
      <a:majorFont>
        <a:latin typeface="Avenir Next LT Pro 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9037_TF56410444" id="{0DA59A23-A62D-4641-9DA3-6ABC9C74113B}" vid="{7DD40D30-D74C-4073-9EAB-0F98B4E9F0C5}"/>
    </a:ext>
  </a:extLst>
</a:theme>
</file>

<file path=ppt/theme/theme2.xml><?xml version="1.0" encoding="utf-8"?>
<a:theme xmlns:a="http://schemas.openxmlformats.org/drawingml/2006/main" name="Officeova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{EB8B3B6E-D838-4889-9632-299C2951502D}tf56410444_win32</Template>
  <TotalTime>43</TotalTime>
  <Words>139</Words>
  <Application>Microsoft Office PowerPoint</Application>
  <PresentationFormat>Širokozaslonsko</PresentationFormat>
  <Paragraphs>21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10" baseType="lpstr">
      <vt:lpstr>Avenir Next LT Pro</vt:lpstr>
      <vt:lpstr>Avenir Next LT Pro Light</vt:lpstr>
      <vt:lpstr>Calibri</vt:lpstr>
      <vt:lpstr>Garamond</vt:lpstr>
      <vt:lpstr>SavonVTI</vt:lpstr>
      <vt:lpstr>Klasična ali umetnostna glasba</vt:lpstr>
      <vt:lpstr>Kaj je klasična glasba?</vt:lpstr>
      <vt:lpstr>Primerjaj posnetke in jih opiši.</vt:lpstr>
      <vt:lpstr>PowerPointova predstavitev</vt:lpstr>
      <vt:lpstr>Koncert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Klasična ali umetnostna glasba</dc:title>
  <dc:creator>Marja Špes</dc:creator>
  <cp:lastModifiedBy>Marja Špes </cp:lastModifiedBy>
  <cp:revision>7</cp:revision>
  <dcterms:created xsi:type="dcterms:W3CDTF">2023-09-15T08:37:34Z</dcterms:created>
  <dcterms:modified xsi:type="dcterms:W3CDTF">2023-09-19T10:50:11Z</dcterms:modified>
</cp:coreProperties>
</file>