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1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3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3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3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42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58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z1j3ha-mGuk?feature=oembed" TargetMode="External"/><Relationship Id="rId7" Type="http://schemas.openxmlformats.org/officeDocument/2006/relationships/image" Target="../media/image4.jpeg"/><Relationship Id="rId2" Type="http://schemas.openxmlformats.org/officeDocument/2006/relationships/video" Target="https://www.youtube.com/embed/DHb4-CCif7U?start=9&amp;feature=oembed" TargetMode="External"/><Relationship Id="rId1" Type="http://schemas.openxmlformats.org/officeDocument/2006/relationships/video" Target="https://www.youtube.com/embed/gVIFEVLzP4o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microsoft.com/office/2007/relationships/media" Target="../media/media3.m4a"/><Relationship Id="rId21" Type="http://schemas.openxmlformats.org/officeDocument/2006/relationships/image" Target="../media/image17.jpeg"/><Relationship Id="rId7" Type="http://schemas.microsoft.com/office/2007/relationships/media" Target="../media/media5.m4a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audio" Target="../media/media2.m4a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7.jpeg"/><Relationship Id="rId5" Type="http://schemas.microsoft.com/office/2007/relationships/media" Target="../media/media4.m4a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jpe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5.png"/><Relationship Id="rId5" Type="http://schemas.microsoft.com/office/2007/relationships/media" Target="../media/media8.m4a"/><Relationship Id="rId10" Type="http://schemas.openxmlformats.org/officeDocument/2006/relationships/image" Target="../media/image10.jpeg"/><Relationship Id="rId4" Type="http://schemas.openxmlformats.org/officeDocument/2006/relationships/audio" Target="../media/media7.m4a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image" Target="../media/image24.jpeg"/><Relationship Id="rId3" Type="http://schemas.microsoft.com/office/2007/relationships/media" Target="../media/media11.m4a"/><Relationship Id="rId21" Type="http://schemas.openxmlformats.org/officeDocument/2006/relationships/image" Target="../media/image27.jpeg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openxmlformats.org/officeDocument/2006/relationships/image" Target="../media/image23.jpeg"/><Relationship Id="rId2" Type="http://schemas.openxmlformats.org/officeDocument/2006/relationships/audio" Target="../media/media10.m4a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10" Type="http://schemas.openxmlformats.org/officeDocument/2006/relationships/audio" Target="../media/media14.m4a"/><Relationship Id="rId19" Type="http://schemas.openxmlformats.org/officeDocument/2006/relationships/image" Target="../media/image25.jpeg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Relationship Id="rId2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olourful boats moored on lake">
            <a:extLst>
              <a:ext uri="{FF2B5EF4-FFF2-40B4-BE49-F238E27FC236}">
                <a16:creationId xmlns:a16="http://schemas.microsoft.com/office/drawing/2014/main" id="{B23F6416-5BF6-433F-B89F-1A377734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20" y="-85715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7760DA-ACEC-44CA-863A-AC1EB839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sl-SI" dirty="0"/>
              <a:t>ANGLEŠČINA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A20A2-5DD0-4192-BC48-3F2C6D14E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sl-SI" dirty="0"/>
              <a:t>2. RAZRED</a:t>
            </a:r>
          </a:p>
          <a:p>
            <a:r>
              <a:rPr lang="sl-SI" dirty="0"/>
              <a:t>6. – 10. 12. 2021</a:t>
            </a:r>
          </a:p>
          <a:p>
            <a:endParaRPr lang="sl-SI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2DFE3-1CCD-4E60-ACF8-5820AAEA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769201"/>
            <a:ext cx="4800600" cy="516674"/>
          </a:xfrm>
        </p:spPr>
        <p:txBody>
          <a:bodyPr>
            <a:normAutofit fontScale="90000"/>
          </a:bodyPr>
          <a:lstStyle/>
          <a:p>
            <a:r>
              <a:rPr lang="sl-SI" dirty="0"/>
              <a:t>ZAPOJ IN ZAPLEŠI: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8CF638-44E5-4FC0-A445-E4DF54E5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redstavnost v spletu 3" title="The Greetings Song">
            <a:hlinkClick r:id="" action="ppaction://media"/>
            <a:extLst>
              <a:ext uri="{FF2B5EF4-FFF2-40B4-BE49-F238E27FC236}">
                <a16:creationId xmlns:a16="http://schemas.microsoft.com/office/drawing/2014/main" id="{B77750C0-979B-459B-AE29-7BF01867D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3075" y="2816225"/>
            <a:ext cx="4556125" cy="3417094"/>
          </a:xfrm>
          <a:prstGeom prst="rect">
            <a:avLst/>
          </a:prstGeom>
        </p:spPr>
      </p:pic>
      <p:pic>
        <p:nvPicPr>
          <p:cNvPr id="6" name="Predstavnost v spletu 5" title="On In Under By Song">
            <a:hlinkClick r:id="" action="ppaction://media"/>
            <a:extLst>
              <a:ext uri="{FF2B5EF4-FFF2-40B4-BE49-F238E27FC236}">
                <a16:creationId xmlns:a16="http://schemas.microsoft.com/office/drawing/2014/main" id="{D194A1F3-A36D-438E-896D-8406A4CD23C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320823" y="517128"/>
            <a:ext cx="4631848" cy="2616994"/>
          </a:xfrm>
          <a:prstGeom prst="rect">
            <a:avLst/>
          </a:prstGeom>
        </p:spPr>
      </p:pic>
      <p:pic>
        <p:nvPicPr>
          <p:cNvPr id="8" name="Predstavnost v spletu 7" title="Roly Poly | Mother Goose Club Playhouse Kids Song">
            <a:hlinkClick r:id="" action="ppaction://media"/>
            <a:extLst>
              <a:ext uri="{FF2B5EF4-FFF2-40B4-BE49-F238E27FC236}">
                <a16:creationId xmlns:a16="http://schemas.microsoft.com/office/drawing/2014/main" id="{80FB483C-5A84-46FA-B2B8-01169AA14E8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6635750" y="3429000"/>
            <a:ext cx="4963396" cy="28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86605C-0F77-4C58-95FB-8F9F7C99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4866217"/>
          </a:xfrm>
        </p:spPr>
        <p:txBody>
          <a:bodyPr/>
          <a:lstStyle/>
          <a:p>
            <a:r>
              <a:rPr lang="sl-SI" dirty="0"/>
              <a:t>Poslušaj. Katera števila slišiš?</a:t>
            </a:r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4, 7, 10, 11, 14, 15, 20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Števila od 0 do 20 si napiši na kartončke. Žrebaj jih in poimenuj. Če jih zna izgovarjati kdo v družini, naj ti jih bere, ti pa v slovenskem jeziku povej, katero število si slišal. 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3C1578A-AEF6-4A6C-A05C-3A8ADE10B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1779" y="1882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2986AA-42B3-4045-9B87-3D903A17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22" y="419127"/>
            <a:ext cx="2734056" cy="980881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Poslušaj in pokaži s prstom na vozilo, ki ga slišiš. </a:t>
            </a:r>
          </a:p>
        </p:txBody>
      </p:sp>
      <p:pic>
        <p:nvPicPr>
          <p:cNvPr id="2050" name="Picture 2" descr="Vehicle Types, Car Body Styles Explained">
            <a:extLst>
              <a:ext uri="{FF2B5EF4-FFF2-40B4-BE49-F238E27FC236}">
                <a16:creationId xmlns:a16="http://schemas.microsoft.com/office/drawing/2014/main" id="{FF318D07-C06A-4DFD-B531-6E7A94F6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" y="1890322"/>
            <a:ext cx="2133600" cy="13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ed Cars for Sale &amp;amp; Dealer in Auckland | City Motor Group">
            <a:extLst>
              <a:ext uri="{FF2B5EF4-FFF2-40B4-BE49-F238E27FC236}">
                <a16:creationId xmlns:a16="http://schemas.microsoft.com/office/drawing/2014/main" id="{36B39D89-830E-4CE1-BC5E-AE3EDB9E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6" y="3340271"/>
            <a:ext cx="2800350" cy="13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ue Train, South Africa, Cape Town to Pretoria review: 31-hour journey  beats flying">
            <a:extLst>
              <a:ext uri="{FF2B5EF4-FFF2-40B4-BE49-F238E27FC236}">
                <a16:creationId xmlns:a16="http://schemas.microsoft.com/office/drawing/2014/main" id="{34178070-7D5A-4A19-AA99-ACB1BF61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832095"/>
            <a:ext cx="2800350" cy="161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om Milan: Tour To Sankt Moritz On The Bernina Express, The Red Train Of  The Alps | experitour.com">
            <a:extLst>
              <a:ext uri="{FF2B5EF4-FFF2-40B4-BE49-F238E27FC236}">
                <a16:creationId xmlns:a16="http://schemas.microsoft.com/office/drawing/2014/main" id="{49DB7FBC-05D2-434D-83E0-D5DFFC50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3" y="2782229"/>
            <a:ext cx="2800351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C654A21-5FFF-4C65-A338-4211F03E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3" y="491599"/>
            <a:ext cx="2800351" cy="21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ellow cruise ship stock image. Image of sightseeing - 11127293">
            <a:extLst>
              <a:ext uri="{FF2B5EF4-FFF2-40B4-BE49-F238E27FC236}">
                <a16:creationId xmlns:a16="http://schemas.microsoft.com/office/drawing/2014/main" id="{96FF3B49-5190-4A2F-95B4-EFB33D75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9049"/>
            <a:ext cx="2619375" cy="17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S Ship Finds Mysterious &amp;#39;GHOST SHIP,&amp;#39; Whole Crew Dead. What Happens Next  is Shocking - mfame.guru">
            <a:extLst>
              <a:ext uri="{FF2B5EF4-FFF2-40B4-BE49-F238E27FC236}">
                <a16:creationId xmlns:a16="http://schemas.microsoft.com/office/drawing/2014/main" id="{0EB48DB1-784D-4406-9758-EA2AEC90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60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rady-White | Models">
            <a:extLst>
              <a:ext uri="{FF2B5EF4-FFF2-40B4-BE49-F238E27FC236}">
                <a16:creationId xmlns:a16="http://schemas.microsoft.com/office/drawing/2014/main" id="{7C0FEC7F-6CF5-460E-9B5C-197A84BD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2" y="4738687"/>
            <a:ext cx="2561363" cy="170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ink Fishing Boat | Fishing boats, Boat, Pretty in pink">
            <a:extLst>
              <a:ext uri="{FF2B5EF4-FFF2-40B4-BE49-F238E27FC236}">
                <a16:creationId xmlns:a16="http://schemas.microsoft.com/office/drawing/2014/main" id="{A4ED5B40-B6B1-4BB5-80FD-FE73891E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2" y="2870462"/>
            <a:ext cx="2561363" cy="17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RIORITY CLASSIC PLUS – Priority Bicycles">
            <a:extLst>
              <a:ext uri="{FF2B5EF4-FFF2-40B4-BE49-F238E27FC236}">
                <a16:creationId xmlns:a16="http://schemas.microsoft.com/office/drawing/2014/main" id="{C83C17BF-6E23-473E-988E-F2AE7DC2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8" y="1254443"/>
            <a:ext cx="2143987" cy="14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ow Do Airplanes Get Painted? The Weeks-long Process, Explained | Travel +  Leisure">
            <a:extLst>
              <a:ext uri="{FF2B5EF4-FFF2-40B4-BE49-F238E27FC236}">
                <a16:creationId xmlns:a16="http://schemas.microsoft.com/office/drawing/2014/main" id="{CD87A721-D136-4D80-99B2-DF3549A8B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12" y="1089896"/>
            <a:ext cx="2561363" cy="1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Two Buses Side View. Two Coach Buses Isolated On White. Stock Photo,  Picture And Royalty Free Image. Image 29602782.">
            <a:extLst>
              <a:ext uri="{FF2B5EF4-FFF2-40B4-BE49-F238E27FC236}">
                <a16:creationId xmlns:a16="http://schemas.microsoft.com/office/drawing/2014/main" id="{180604AC-8DAF-47B6-A795-BF9AD079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" y="4649130"/>
            <a:ext cx="3315861" cy="22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1223243-BB5B-4B86-ADEF-00141FAAC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9" y="1515250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C64E1C7-F2D5-4D72-BAF6-EB63B7D9AE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8" y="235397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4FD9EDC9-63BF-496C-AB22-3AEF69007F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8" y="3232195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821C9BC7-868B-4268-82B0-E40B83A4E1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8835" y="41376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80C4F-C124-4104-9617-A31579C0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Poslušaj. Katera vozila bi narisal v te tri kvadratke?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9BC258E-7029-4668-A85A-AAC5DF45F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923805"/>
              </p:ext>
            </p:extLst>
          </p:nvPr>
        </p:nvGraphicFramePr>
        <p:xfrm>
          <a:off x="838200" y="1825624"/>
          <a:ext cx="10515600" cy="3641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390926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261160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67993726"/>
                    </a:ext>
                  </a:extLst>
                </a:gridCol>
              </a:tblGrid>
              <a:tr h="364172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76455"/>
                  </a:ext>
                </a:extLst>
              </a:tr>
            </a:tbl>
          </a:graphicData>
        </a:graphic>
      </p:graphicFrame>
      <p:pic>
        <p:nvPicPr>
          <p:cNvPr id="5" name="Picture 4" descr="Used Cars for Sale &amp;amp; Dealer in Auckland | City Motor Group">
            <a:extLst>
              <a:ext uri="{FF2B5EF4-FFF2-40B4-BE49-F238E27FC236}">
                <a16:creationId xmlns:a16="http://schemas.microsoft.com/office/drawing/2014/main" id="{2FB51138-9C51-4EB6-99DC-69C61667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9" y="3090889"/>
            <a:ext cx="2800350" cy="13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Pink Fishing Boat | Fishing boats, Boat, Pretty in pink">
            <a:extLst>
              <a:ext uri="{FF2B5EF4-FFF2-40B4-BE49-F238E27FC236}">
                <a16:creationId xmlns:a16="http://schemas.microsoft.com/office/drawing/2014/main" id="{DF074B55-62A7-47A2-88D7-BB22792B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18" y="2855984"/>
            <a:ext cx="2561363" cy="17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CCD07F3-910B-4514-AF04-6E9A3BF6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0" y="2645744"/>
            <a:ext cx="2800351" cy="21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A3A1F74A-5880-49BE-9802-EF80D80E9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9672" y="2023288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6693EC7D-DF2C-4B48-B62D-D1F8054CA2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2317" y="2023287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86DD9AF1-DBCA-4F50-9459-E1066A7AB3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8646" y="19920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2F2CA-AC3E-4C5D-ACA0-9235118C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923" cy="1606550"/>
          </a:xfrm>
        </p:spPr>
        <p:txBody>
          <a:bodyPr/>
          <a:lstStyle/>
          <a:p>
            <a:pPr algn="ctr"/>
            <a:r>
              <a:rPr lang="sl-SI" b="1" dirty="0"/>
              <a:t>WHERE IS THE SPIDER? </a:t>
            </a:r>
            <a:br>
              <a:rPr lang="sl-SI" dirty="0"/>
            </a:br>
            <a:r>
              <a:rPr lang="sl-SI" dirty="0"/>
              <a:t>ON, IN, UNDER, BY?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34041036-08FD-4E3F-B18E-9DD819E72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74190" y="2667063"/>
            <a:ext cx="2133600" cy="2170134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6699F49-3ADF-491D-A208-38C5FF537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84143"/>
            <a:ext cx="2252663" cy="22897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8A00A24-8430-4911-9657-10930A0F6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537" y="2540173"/>
            <a:ext cx="2252663" cy="22223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1CB805-2000-4B9D-A3BF-9380F1461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49" y="2476499"/>
            <a:ext cx="2454292" cy="2285998"/>
          </a:xfrm>
          <a:prstGeom prst="rect">
            <a:avLst/>
          </a:prstGeom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81B563E7-86C3-4A8B-9E43-88026657D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90490"/>
              </p:ext>
            </p:extLst>
          </p:nvPr>
        </p:nvGraphicFramePr>
        <p:xfrm>
          <a:off x="876038" y="4837197"/>
          <a:ext cx="10439924" cy="79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981">
                  <a:extLst>
                    <a:ext uri="{9D8B030D-6E8A-4147-A177-3AD203B41FA5}">
                      <a16:colId xmlns:a16="http://schemas.microsoft.com/office/drawing/2014/main" val="4066871918"/>
                    </a:ext>
                  </a:extLst>
                </a:gridCol>
                <a:gridCol w="2609981">
                  <a:extLst>
                    <a:ext uri="{9D8B030D-6E8A-4147-A177-3AD203B41FA5}">
                      <a16:colId xmlns:a16="http://schemas.microsoft.com/office/drawing/2014/main" val="2033016598"/>
                    </a:ext>
                  </a:extLst>
                </a:gridCol>
                <a:gridCol w="2609981">
                  <a:extLst>
                    <a:ext uri="{9D8B030D-6E8A-4147-A177-3AD203B41FA5}">
                      <a16:colId xmlns:a16="http://schemas.microsoft.com/office/drawing/2014/main" val="740539494"/>
                    </a:ext>
                  </a:extLst>
                </a:gridCol>
                <a:gridCol w="2609981">
                  <a:extLst>
                    <a:ext uri="{9D8B030D-6E8A-4147-A177-3AD203B41FA5}">
                      <a16:colId xmlns:a16="http://schemas.microsoft.com/office/drawing/2014/main" val="3844082439"/>
                    </a:ext>
                  </a:extLst>
                </a:gridCol>
              </a:tblGrid>
              <a:tr h="795098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  <a:p>
                      <a:pPr algn="ctr"/>
                      <a:r>
                        <a:rPr lang="sl-SI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  <a:p>
                      <a:pPr algn="ctr"/>
                      <a:r>
                        <a:rPr lang="sl-SI" dirty="0"/>
                        <a:t>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  <a:p>
                      <a:pPr algn="ctr"/>
                      <a:r>
                        <a:rPr lang="sl-SI" dirty="0"/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  <a:p>
                      <a:pPr algn="ctr"/>
                      <a:r>
                        <a:rPr lang="sl-SI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85639"/>
                  </a:ext>
                </a:extLst>
              </a:tr>
            </a:tbl>
          </a:graphicData>
        </a:graphic>
      </p:graphicFrame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10BFF047-4CED-43BE-B199-ADB29B67E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2652" y="738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E76A4-0447-45B3-B909-DD02CE9B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l-SI" dirty="0"/>
              <a:t>MEMORY GAME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E53BCA-20CB-4A62-A76C-F9240AC8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347789"/>
            <a:ext cx="10515600" cy="475990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 SPLETNI UČILNICI IMAŠ PRILOGO ZA IZDELAVO SPOMINA.</a:t>
            </a:r>
          </a:p>
          <a:p>
            <a:pPr marL="0" indent="0">
              <a:buNone/>
            </a:pPr>
            <a:r>
              <a:rPr lang="sl-SI" dirty="0"/>
              <a:t>LAHKO SI GA NATISNEŠ ALI NARIŠEŠ SVOJEGA.</a:t>
            </a:r>
          </a:p>
          <a:p>
            <a:pPr marL="0" indent="0">
              <a:buNone/>
            </a:pPr>
            <a:r>
              <a:rPr lang="sl-SI" dirty="0"/>
              <a:t>POMEMBNO JE, DA UTRDIŠ BESEDIŠČE, KI JE NA SLIČICAH.</a:t>
            </a:r>
          </a:p>
          <a:p>
            <a:pPr marL="0" indent="0">
              <a:buNone/>
            </a:pPr>
            <a:r>
              <a:rPr lang="sl-SI" dirty="0"/>
              <a:t>PRED IGRANJEM TEM BESEDAM PRISLUHNI: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ARKELSTORP Desk, black, 140x70 cm (551/8x271/2&amp;quot;) - IKEA">
            <a:extLst>
              <a:ext uri="{FF2B5EF4-FFF2-40B4-BE49-F238E27FC236}">
                <a16:creationId xmlns:a16="http://schemas.microsoft.com/office/drawing/2014/main" id="{31810042-7D63-47BA-9679-3C03D68C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0" y="3605094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EFAN Chair, brown-black - IKEA">
            <a:extLst>
              <a:ext uri="{FF2B5EF4-FFF2-40B4-BE49-F238E27FC236}">
                <a16:creationId xmlns:a16="http://schemas.microsoft.com/office/drawing/2014/main" id="{8C29BAA6-DA7B-4011-B038-439AD4F5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360509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D G40 Outdoor String Lights Patio Lights with 27 LED Shatterproof Bulbs(2  Spare), Weatherproof Commercial Hanging Lights for Backyard Bistro Pergola  Party Decor, E12 Socket Base, 2200K, Black Wire - - Amazon.com">
            <a:extLst>
              <a:ext uri="{FF2B5EF4-FFF2-40B4-BE49-F238E27FC236}">
                <a16:creationId xmlns:a16="http://schemas.microsoft.com/office/drawing/2014/main" id="{6D720A3F-BEC6-4070-883C-0CF14CD9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65" y="3750351"/>
            <a:ext cx="1566862" cy="10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arun Enterprises Laminate Blackboard, Frame Material: Durable Aluminium,  Board Size: 24&amp;quot; x 18&amp;quot;, Rs 66 /square feet | ID: 22780159788">
            <a:extLst>
              <a:ext uri="{FF2B5EF4-FFF2-40B4-BE49-F238E27FC236}">
                <a16:creationId xmlns:a16="http://schemas.microsoft.com/office/drawing/2014/main" id="{A532292A-0CC3-4881-8683-936AF7825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8032" r="7822" b="17324"/>
          <a:stretch/>
        </p:blipFill>
        <p:spPr bwMode="auto">
          <a:xfrm>
            <a:off x="5714286" y="3462219"/>
            <a:ext cx="215280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ooden Window at Rs 1800/piece | Wood Windows | ID: 13159828348">
            <a:extLst>
              <a:ext uri="{FF2B5EF4-FFF2-40B4-BE49-F238E27FC236}">
                <a16:creationId xmlns:a16="http://schemas.microsoft.com/office/drawing/2014/main" id="{4A25477B-6378-4CEC-8720-C0A88696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31" y="3328869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or Terraces - Open Floors - Alu Floors Scandinavia Maintenance free  Non-slip Eco-friendly">
            <a:extLst>
              <a:ext uri="{FF2B5EF4-FFF2-40B4-BE49-F238E27FC236}">
                <a16:creationId xmlns:a16="http://schemas.microsoft.com/office/drawing/2014/main" id="{7EE652E5-0E36-44A7-80AD-DFF6CBDB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1124025"/>
            <a:ext cx="2228850" cy="10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ina Chalk Factory, Chalk, White Chalk, Chalks, Cheapest Chalk, Chalks,  School Chalk - China White Chalk, School Chalk">
            <a:extLst>
              <a:ext uri="{FF2B5EF4-FFF2-40B4-BE49-F238E27FC236}">
                <a16:creationId xmlns:a16="http://schemas.microsoft.com/office/drawing/2014/main" id="{D25EB843-5649-4AF2-8B6F-84A714F9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410" y="3953595"/>
            <a:ext cx="1326365" cy="8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C6679D14-3A44-4022-A13F-978E029A2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8999" y="4971813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EB1C841-C809-469A-AC3F-E74ADA42AC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68563" y="4971813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1B35046B-898E-4C42-946B-127AEA8871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91424" y="502284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67F8D46E-8961-4C71-B9AB-BA08BB596A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47008" y="5059591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BEC43F3-3B93-4B29-83B6-83963F1259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021119" y="5088166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CD9E9E54-CDF5-4F20-AF74-A7E0E721CCF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33756" y="2456024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21492BA5-E440-486F-B373-65353552A2A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59124" y="5215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8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AEEA99-852B-40D1-8BBF-AADC6E37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D0A053-1B7D-4CF2-85D0-C5EF0EF8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SEDAJ, KO SI VSE BESEDE PONOVIL, LAHKO REŠIŠ LIST ZA PREVERJANJE ZNANJA. </a:t>
            </a:r>
            <a:r>
              <a:rPr lang="sl-SI"/>
              <a:t>POTREBOVAL BOŠ POMOČ ODRASLE OSEBE.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064129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LeftStep">
      <a:dk1>
        <a:srgbClr val="000000"/>
      </a:dk1>
      <a:lt1>
        <a:srgbClr val="FFFFFF"/>
      </a:lt1>
      <a:dk2>
        <a:srgbClr val="1B2F2E"/>
      </a:dk2>
      <a:lt2>
        <a:srgbClr val="F0F2F3"/>
      </a:lt2>
      <a:accent1>
        <a:srgbClr val="C38E4D"/>
      </a:accent1>
      <a:accent2>
        <a:srgbClr val="B14A3B"/>
      </a:accent2>
      <a:accent3>
        <a:srgbClr val="C34D6E"/>
      </a:accent3>
      <a:accent4>
        <a:srgbClr val="B13B8E"/>
      </a:accent4>
      <a:accent5>
        <a:srgbClr val="B54DC3"/>
      </a:accent5>
      <a:accent6>
        <a:srgbClr val="743DB2"/>
      </a:accent6>
      <a:hlink>
        <a:srgbClr val="3F79BF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175</Words>
  <Application>Microsoft Office PowerPoint</Application>
  <PresentationFormat>Širokozaslonsko</PresentationFormat>
  <Paragraphs>34</Paragraphs>
  <Slides>8</Slides>
  <Notes>0</Notes>
  <HiddenSlides>0</HiddenSlides>
  <MMClips>19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ShapesVTI</vt:lpstr>
      <vt:lpstr>ANGLEŠČINA </vt:lpstr>
      <vt:lpstr>ZAPOJ IN ZAPLEŠI:</vt:lpstr>
      <vt:lpstr>PowerPointova predstavitev</vt:lpstr>
      <vt:lpstr>PowerPointova predstavitev</vt:lpstr>
      <vt:lpstr>Poslušaj. Katera vozila bi narisal v te tri kvadratke?</vt:lpstr>
      <vt:lpstr>WHERE IS THE SPIDER?  ON, IN, UNDER, BY?</vt:lpstr>
      <vt:lpstr>MEMORY GAME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</dc:title>
  <dc:creator>Anja Hudales</dc:creator>
  <cp:lastModifiedBy>Anja Hudales</cp:lastModifiedBy>
  <cp:revision>15</cp:revision>
  <dcterms:created xsi:type="dcterms:W3CDTF">2021-12-05T09:46:00Z</dcterms:created>
  <dcterms:modified xsi:type="dcterms:W3CDTF">2021-12-05T10:36:50Z</dcterms:modified>
</cp:coreProperties>
</file>